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ADFAC5-72F0-4619-A961-82844CCC641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517F40-96AF-44CC-873B-B9175D7CD08E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028456EE-5843-48A2-B43D-C900AD7D6EEB}" type="parTrans" cxnId="{C0EA20F1-D27C-414A-A835-3C91D7177A8A}">
      <dgm:prSet/>
      <dgm:spPr/>
      <dgm:t>
        <a:bodyPr/>
        <a:lstStyle/>
        <a:p>
          <a:endParaRPr lang="ru-RU"/>
        </a:p>
      </dgm:t>
    </dgm:pt>
    <dgm:pt modelId="{1E313338-33EF-4013-8662-349890AF3A77}" type="sibTrans" cxnId="{C0EA20F1-D27C-414A-A835-3C91D7177A8A}">
      <dgm:prSet/>
      <dgm:spPr/>
      <dgm:t>
        <a:bodyPr/>
        <a:lstStyle/>
        <a:p>
          <a:endParaRPr lang="ru-RU"/>
        </a:p>
      </dgm:t>
    </dgm:pt>
    <dgm:pt modelId="{54BEBE0A-60AA-400A-AE5F-FA8FBD28FF73}">
      <dgm:prSet phldrT="[Текст]"/>
      <dgm:spPr/>
      <dgm:t>
        <a:bodyPr/>
        <a:lstStyle/>
        <a:p>
          <a:r>
            <a:rPr lang="ru-RU" dirty="0" smtClean="0"/>
            <a:t>Стремление наделить силовой потенциал НАТО глобальными функциями;</a:t>
          </a:r>
          <a:endParaRPr lang="ru-RU" dirty="0"/>
        </a:p>
      </dgm:t>
    </dgm:pt>
    <dgm:pt modelId="{FEA0978B-7AEB-47FC-91D0-FEE45EB13275}" type="parTrans" cxnId="{C9D2BD95-8312-4764-AA56-DBFA3DEFAB8B}">
      <dgm:prSet/>
      <dgm:spPr/>
      <dgm:t>
        <a:bodyPr/>
        <a:lstStyle/>
        <a:p>
          <a:endParaRPr lang="ru-RU"/>
        </a:p>
      </dgm:t>
    </dgm:pt>
    <dgm:pt modelId="{5A29D6A4-ECEA-4A03-AA3B-643C154ED7B6}" type="sibTrans" cxnId="{C9D2BD95-8312-4764-AA56-DBFA3DEFAB8B}">
      <dgm:prSet/>
      <dgm:spPr/>
      <dgm:t>
        <a:bodyPr/>
        <a:lstStyle/>
        <a:p>
          <a:endParaRPr lang="ru-RU"/>
        </a:p>
      </dgm:t>
    </dgm:pt>
    <dgm:pt modelId="{7C97FD83-BFB5-4B2C-ACA4-54A3CF437CE8}">
      <dgm:prSet phldrT="[Текст]"/>
      <dgm:spPr/>
      <dgm:t>
        <a:bodyPr/>
        <a:lstStyle/>
        <a:p>
          <a:r>
            <a:rPr lang="ru-RU" dirty="0" smtClean="0"/>
            <a:t>Попытки дестабилизировать обстановку в отдельных государствах и регионах;</a:t>
          </a:r>
          <a:endParaRPr lang="ru-RU" dirty="0"/>
        </a:p>
      </dgm:t>
    </dgm:pt>
    <dgm:pt modelId="{9ED01D89-AD5D-4261-85B0-3D0238EF23D1}" type="parTrans" cxnId="{FD195536-6672-462F-A183-D78DDACF351F}">
      <dgm:prSet/>
      <dgm:spPr/>
      <dgm:t>
        <a:bodyPr/>
        <a:lstStyle/>
        <a:p>
          <a:endParaRPr lang="ru-RU"/>
        </a:p>
      </dgm:t>
    </dgm:pt>
    <dgm:pt modelId="{6B6630B3-1FB4-4A0B-9E19-4DFCBDF95298}" type="sibTrans" cxnId="{FD195536-6672-462F-A183-D78DDACF351F}">
      <dgm:prSet/>
      <dgm:spPr/>
      <dgm:t>
        <a:bodyPr/>
        <a:lstStyle/>
        <a:p>
          <a:endParaRPr lang="ru-RU"/>
        </a:p>
      </dgm:t>
    </dgm:pt>
    <dgm:pt modelId="{9F9CD664-B994-41E7-B12E-FC830E52AB97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99198B45-0689-4C8B-846F-6AE42612E625}" type="parTrans" cxnId="{04145FD0-D755-4692-A2AC-59E169442D66}">
      <dgm:prSet/>
      <dgm:spPr/>
      <dgm:t>
        <a:bodyPr/>
        <a:lstStyle/>
        <a:p>
          <a:endParaRPr lang="ru-RU"/>
        </a:p>
      </dgm:t>
    </dgm:pt>
    <dgm:pt modelId="{A4C75C71-68F9-4F54-8117-41202C5682E8}" type="sibTrans" cxnId="{04145FD0-D755-4692-A2AC-59E169442D66}">
      <dgm:prSet/>
      <dgm:spPr/>
      <dgm:t>
        <a:bodyPr/>
        <a:lstStyle/>
        <a:p>
          <a:endParaRPr lang="ru-RU"/>
        </a:p>
      </dgm:t>
    </dgm:pt>
    <dgm:pt modelId="{A0C3FD7D-65FB-48D9-AFD2-4C9E2A79750A}">
      <dgm:prSet phldrT="[Текст]"/>
      <dgm:spPr/>
      <dgm:t>
        <a:bodyPr/>
        <a:lstStyle/>
        <a:p>
          <a:r>
            <a:rPr lang="ru-RU" dirty="0" smtClean="0"/>
            <a:t>Развертывание воинских контингентов иностранных государств на территории соседей РФ;</a:t>
          </a:r>
          <a:endParaRPr lang="ru-RU" dirty="0"/>
        </a:p>
      </dgm:t>
    </dgm:pt>
    <dgm:pt modelId="{EB3E0A4C-586B-4616-B4CD-9C8F410D207D}" type="parTrans" cxnId="{BDCEE717-FAC4-4EA2-9248-39931E10EFF6}">
      <dgm:prSet/>
      <dgm:spPr/>
      <dgm:t>
        <a:bodyPr/>
        <a:lstStyle/>
        <a:p>
          <a:endParaRPr lang="ru-RU"/>
        </a:p>
      </dgm:t>
    </dgm:pt>
    <dgm:pt modelId="{A32A6274-7204-4101-842E-693E4C099953}" type="sibTrans" cxnId="{BDCEE717-FAC4-4EA2-9248-39931E10EFF6}">
      <dgm:prSet/>
      <dgm:spPr/>
      <dgm:t>
        <a:bodyPr/>
        <a:lstStyle/>
        <a:p>
          <a:endParaRPr lang="ru-RU"/>
        </a:p>
      </dgm:t>
    </dgm:pt>
    <dgm:pt modelId="{B64F1806-C2BE-48C7-A258-FED6DC8C735E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7BA4C49D-559A-46C8-85ED-A7EE0DAF5D84}" type="parTrans" cxnId="{D4D5E58E-8959-4107-B99C-86382788073F}">
      <dgm:prSet/>
      <dgm:spPr/>
      <dgm:t>
        <a:bodyPr/>
        <a:lstStyle/>
        <a:p>
          <a:endParaRPr lang="ru-RU"/>
        </a:p>
      </dgm:t>
    </dgm:pt>
    <dgm:pt modelId="{18F9B154-6AE3-40C2-A5EC-0173A1184B2A}" type="sibTrans" cxnId="{D4D5E58E-8959-4107-B99C-86382788073F}">
      <dgm:prSet/>
      <dgm:spPr/>
      <dgm:t>
        <a:bodyPr/>
        <a:lstStyle/>
        <a:p>
          <a:endParaRPr lang="ru-RU"/>
        </a:p>
      </dgm:t>
    </dgm:pt>
    <dgm:pt modelId="{B2D93C6D-B436-433A-B7D3-8563939EB2F4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2997FBC8-50FA-41E8-ADD1-0395ECCF2362}" type="parTrans" cxnId="{B2BB95C8-59AA-4AF5-A44A-107336DB2ACC}">
      <dgm:prSet/>
      <dgm:spPr/>
      <dgm:t>
        <a:bodyPr/>
        <a:lstStyle/>
        <a:p>
          <a:endParaRPr lang="ru-RU"/>
        </a:p>
      </dgm:t>
    </dgm:pt>
    <dgm:pt modelId="{5CC982CC-1D1E-4924-8155-76AEA3B0227A}" type="sibTrans" cxnId="{B2BB95C8-59AA-4AF5-A44A-107336DB2ACC}">
      <dgm:prSet/>
      <dgm:spPr/>
      <dgm:t>
        <a:bodyPr/>
        <a:lstStyle/>
        <a:p>
          <a:endParaRPr lang="ru-RU"/>
        </a:p>
      </dgm:t>
    </dgm:pt>
    <dgm:pt modelId="{63F97D3F-82CC-4C5D-BBDE-288AA73F9634}">
      <dgm:prSet phldrT="[Текст]"/>
      <dgm:spPr/>
      <dgm:t>
        <a:bodyPr/>
        <a:lstStyle/>
        <a:p>
          <a:r>
            <a:rPr lang="ru-RU" dirty="0" smtClean="0"/>
            <a:t>Создание и развертывание систем стратегической противоракетной обороны, милитаризация космического пространства;</a:t>
          </a:r>
          <a:endParaRPr lang="ru-RU" dirty="0"/>
        </a:p>
      </dgm:t>
    </dgm:pt>
    <dgm:pt modelId="{C32F7968-B65F-4FC3-80E5-C0F0B62B6BB7}" type="parTrans" cxnId="{75308DD4-30A0-445E-9DC4-6007F9247006}">
      <dgm:prSet/>
      <dgm:spPr/>
      <dgm:t>
        <a:bodyPr/>
        <a:lstStyle/>
        <a:p>
          <a:endParaRPr lang="ru-RU"/>
        </a:p>
      </dgm:t>
    </dgm:pt>
    <dgm:pt modelId="{6ABBC859-6EE3-451B-940D-C7C59C36D1C8}" type="sibTrans" cxnId="{75308DD4-30A0-445E-9DC4-6007F9247006}">
      <dgm:prSet/>
      <dgm:spPr/>
      <dgm:t>
        <a:bodyPr/>
        <a:lstStyle/>
        <a:p>
          <a:endParaRPr lang="ru-RU"/>
        </a:p>
      </dgm:t>
    </dgm:pt>
    <dgm:pt modelId="{F31885D3-1593-42EA-B50C-82D8E94FFEAD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2CBCA3F8-F170-4E8E-8121-DA8D5ECF2C79}" type="parTrans" cxnId="{A8641D72-E3FC-4649-BAFC-D4D0B2B8B8A1}">
      <dgm:prSet/>
      <dgm:spPr/>
      <dgm:t>
        <a:bodyPr/>
        <a:lstStyle/>
        <a:p>
          <a:endParaRPr lang="ru-RU"/>
        </a:p>
      </dgm:t>
    </dgm:pt>
    <dgm:pt modelId="{2B5FE2A3-8AEA-4F89-9266-500A5C300276}" type="sibTrans" cxnId="{A8641D72-E3FC-4649-BAFC-D4D0B2B8B8A1}">
      <dgm:prSet/>
      <dgm:spPr/>
      <dgm:t>
        <a:bodyPr/>
        <a:lstStyle/>
        <a:p>
          <a:endParaRPr lang="ru-RU"/>
        </a:p>
      </dgm:t>
    </dgm:pt>
    <dgm:pt modelId="{6CBF5144-5B15-471D-9D27-A1B926562D00}">
      <dgm:prSet phldrT="[Текст]"/>
      <dgm:spPr/>
      <dgm:t>
        <a:bodyPr/>
        <a:lstStyle/>
        <a:p>
          <a:r>
            <a:rPr lang="ru-RU" dirty="0" smtClean="0"/>
            <a:t>Территориальные претензии к РФ;</a:t>
          </a:r>
          <a:endParaRPr lang="ru-RU" dirty="0"/>
        </a:p>
      </dgm:t>
    </dgm:pt>
    <dgm:pt modelId="{75E93F77-9FF4-4A9F-AE38-A9A776351D38}" type="parTrans" cxnId="{313481D8-ED6D-4474-BF8E-71248AF938BF}">
      <dgm:prSet/>
      <dgm:spPr/>
      <dgm:t>
        <a:bodyPr/>
        <a:lstStyle/>
        <a:p>
          <a:endParaRPr lang="ru-RU"/>
        </a:p>
      </dgm:t>
    </dgm:pt>
    <dgm:pt modelId="{EC6B8EE0-01C1-489C-A6A7-91F85A391EB3}" type="sibTrans" cxnId="{313481D8-ED6D-4474-BF8E-71248AF938BF}">
      <dgm:prSet/>
      <dgm:spPr/>
      <dgm:t>
        <a:bodyPr/>
        <a:lstStyle/>
        <a:p>
          <a:endParaRPr lang="ru-RU"/>
        </a:p>
      </dgm:t>
    </dgm:pt>
    <dgm:pt modelId="{DFE2485F-568F-4A12-8D58-A0DFD53F1D24}">
      <dgm:prSet phldrT="[Текст]"/>
      <dgm:spPr/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0B106C0A-3F72-4D9F-9208-28F620567B15}" type="parTrans" cxnId="{FBDA0220-D6F6-4088-85B3-FE6073508B5A}">
      <dgm:prSet/>
      <dgm:spPr/>
      <dgm:t>
        <a:bodyPr/>
        <a:lstStyle/>
        <a:p>
          <a:endParaRPr lang="ru-RU"/>
        </a:p>
      </dgm:t>
    </dgm:pt>
    <dgm:pt modelId="{5462E201-A144-40F0-8C4A-0052850FC09D}" type="sibTrans" cxnId="{FBDA0220-D6F6-4088-85B3-FE6073508B5A}">
      <dgm:prSet/>
      <dgm:spPr/>
      <dgm:t>
        <a:bodyPr/>
        <a:lstStyle/>
        <a:p>
          <a:endParaRPr lang="ru-RU"/>
        </a:p>
      </dgm:t>
    </dgm:pt>
    <dgm:pt modelId="{902FD879-C659-4770-BBB9-E0FADDD39FB9}">
      <dgm:prSet phldrT="[Текст]"/>
      <dgm:spPr/>
      <dgm:t>
        <a:bodyPr/>
        <a:lstStyle/>
        <a:p>
          <a:r>
            <a:rPr lang="ru-RU" dirty="0" smtClean="0"/>
            <a:t>Распространение оружия массового поражения, ракет и ракетных технологий;</a:t>
          </a:r>
          <a:endParaRPr lang="ru-RU" dirty="0"/>
        </a:p>
      </dgm:t>
    </dgm:pt>
    <dgm:pt modelId="{D601E16D-6754-4888-9016-C1121BCF549F}" type="parTrans" cxnId="{14D966A4-CEC4-4A59-9B9A-143D137DCE82}">
      <dgm:prSet/>
      <dgm:spPr/>
      <dgm:t>
        <a:bodyPr/>
        <a:lstStyle/>
        <a:p>
          <a:endParaRPr lang="ru-RU"/>
        </a:p>
      </dgm:t>
    </dgm:pt>
    <dgm:pt modelId="{349FB0BA-A36D-4E5E-9445-052EF7A34CDA}" type="sibTrans" cxnId="{14D966A4-CEC4-4A59-9B9A-143D137DCE82}">
      <dgm:prSet/>
      <dgm:spPr/>
      <dgm:t>
        <a:bodyPr/>
        <a:lstStyle/>
        <a:p>
          <a:endParaRPr lang="ru-RU"/>
        </a:p>
      </dgm:t>
    </dgm:pt>
    <dgm:pt modelId="{59204BBB-C195-466D-A640-2D14332A41DB}">
      <dgm:prSet phldrT="[Текст]"/>
      <dgm:spPr/>
      <dgm:t>
        <a:bodyPr/>
        <a:lstStyle/>
        <a:p>
          <a:r>
            <a:rPr lang="ru-RU" dirty="0" smtClean="0"/>
            <a:t>7</a:t>
          </a:r>
          <a:endParaRPr lang="ru-RU" dirty="0"/>
        </a:p>
      </dgm:t>
    </dgm:pt>
    <dgm:pt modelId="{DC18AA98-9E16-4F86-8C52-2FED89A6ED38}" type="parTrans" cxnId="{9981AB7B-9493-489D-B3BC-87320AEC1A9A}">
      <dgm:prSet/>
      <dgm:spPr/>
      <dgm:t>
        <a:bodyPr/>
        <a:lstStyle/>
        <a:p>
          <a:endParaRPr lang="ru-RU"/>
        </a:p>
      </dgm:t>
    </dgm:pt>
    <dgm:pt modelId="{B49B4CCE-16DB-497F-8DB7-A548E808B7AA}" type="sibTrans" cxnId="{9981AB7B-9493-489D-B3BC-87320AEC1A9A}">
      <dgm:prSet/>
      <dgm:spPr/>
      <dgm:t>
        <a:bodyPr/>
        <a:lstStyle/>
        <a:p>
          <a:endParaRPr lang="ru-RU"/>
        </a:p>
      </dgm:t>
    </dgm:pt>
    <dgm:pt modelId="{5A3B70FD-2B71-47D4-9D37-73323B923ADB}">
      <dgm:prSet phldrT="[Текст]"/>
      <dgm:spPr/>
      <dgm:t>
        <a:bodyPr/>
        <a:lstStyle/>
        <a:p>
          <a:r>
            <a:rPr lang="ru-RU" dirty="0" smtClean="0"/>
            <a:t>Нарушение международного права;</a:t>
          </a:r>
          <a:endParaRPr lang="ru-RU" dirty="0"/>
        </a:p>
      </dgm:t>
    </dgm:pt>
    <dgm:pt modelId="{AD405065-BE93-4843-8F31-22226D477BB1}" type="parTrans" cxnId="{3152F059-1490-4867-9ECD-D9EAF27CC367}">
      <dgm:prSet/>
      <dgm:spPr/>
      <dgm:t>
        <a:bodyPr/>
        <a:lstStyle/>
        <a:p>
          <a:endParaRPr lang="ru-RU"/>
        </a:p>
      </dgm:t>
    </dgm:pt>
    <dgm:pt modelId="{B904640D-859A-47EE-A538-405A8A57F1D3}" type="sibTrans" cxnId="{3152F059-1490-4867-9ECD-D9EAF27CC367}">
      <dgm:prSet/>
      <dgm:spPr/>
      <dgm:t>
        <a:bodyPr/>
        <a:lstStyle/>
        <a:p>
          <a:endParaRPr lang="ru-RU"/>
        </a:p>
      </dgm:t>
    </dgm:pt>
    <dgm:pt modelId="{C59D3870-4DA0-405A-9E9E-A43323DAF136}">
      <dgm:prSet phldrT="[Текст]"/>
      <dgm:spPr/>
      <dgm:t>
        <a:bodyPr/>
        <a:lstStyle/>
        <a:p>
          <a:r>
            <a:rPr lang="ru-RU" dirty="0" smtClean="0"/>
            <a:t>8</a:t>
          </a:r>
          <a:endParaRPr lang="ru-RU" dirty="0"/>
        </a:p>
      </dgm:t>
    </dgm:pt>
    <dgm:pt modelId="{731A1186-E52E-4D0C-9185-920D7B763126}" type="parTrans" cxnId="{0DE32EE1-46AE-49EC-BBD6-ABE7E4759502}">
      <dgm:prSet/>
      <dgm:spPr/>
      <dgm:t>
        <a:bodyPr/>
        <a:lstStyle/>
        <a:p>
          <a:endParaRPr lang="ru-RU"/>
        </a:p>
      </dgm:t>
    </dgm:pt>
    <dgm:pt modelId="{0D58F676-E562-495D-BB27-82D06DD813DC}" type="sibTrans" cxnId="{0DE32EE1-46AE-49EC-BBD6-ABE7E4759502}">
      <dgm:prSet/>
      <dgm:spPr/>
      <dgm:t>
        <a:bodyPr/>
        <a:lstStyle/>
        <a:p>
          <a:endParaRPr lang="ru-RU"/>
        </a:p>
      </dgm:t>
    </dgm:pt>
    <dgm:pt modelId="{02ED6481-6EA2-4231-AADD-E23A75CD9989}">
      <dgm:prSet phldrT="[Текст]"/>
      <dgm:spPr/>
      <dgm:t>
        <a:bodyPr/>
        <a:lstStyle/>
        <a:p>
          <a:r>
            <a:rPr lang="ru-RU" dirty="0" smtClean="0"/>
            <a:t>Применение военной силы в соседних государствах;</a:t>
          </a:r>
          <a:endParaRPr lang="ru-RU" dirty="0"/>
        </a:p>
      </dgm:t>
    </dgm:pt>
    <dgm:pt modelId="{16583FA0-341B-4376-9F8C-B0FEA9342B81}" type="parTrans" cxnId="{F88CB55D-85A5-41E9-A6A0-F3E72C4A205E}">
      <dgm:prSet/>
      <dgm:spPr/>
      <dgm:t>
        <a:bodyPr/>
        <a:lstStyle/>
        <a:p>
          <a:endParaRPr lang="ru-RU"/>
        </a:p>
      </dgm:t>
    </dgm:pt>
    <dgm:pt modelId="{5A2EB8AD-6CC2-4AC5-9782-82777399E6E3}" type="sibTrans" cxnId="{F88CB55D-85A5-41E9-A6A0-F3E72C4A205E}">
      <dgm:prSet/>
      <dgm:spPr/>
      <dgm:t>
        <a:bodyPr/>
        <a:lstStyle/>
        <a:p>
          <a:endParaRPr lang="ru-RU"/>
        </a:p>
      </dgm:t>
    </dgm:pt>
    <dgm:pt modelId="{40383C76-0E34-4E5F-BCC1-B7943DD76253}">
      <dgm:prSet phldrT="[Текст]"/>
      <dgm:spPr/>
      <dgm:t>
        <a:bodyPr/>
        <a:lstStyle/>
        <a:p>
          <a:r>
            <a:rPr lang="ru-RU" dirty="0" smtClean="0"/>
            <a:t>9</a:t>
          </a:r>
          <a:endParaRPr lang="ru-RU" dirty="0"/>
        </a:p>
      </dgm:t>
    </dgm:pt>
    <dgm:pt modelId="{6CF8A4E2-C7A4-4310-B406-41C9E7B5C23F}" type="parTrans" cxnId="{F16C8839-36A3-4C9C-B622-0A27452970F8}">
      <dgm:prSet/>
      <dgm:spPr/>
      <dgm:t>
        <a:bodyPr/>
        <a:lstStyle/>
        <a:p>
          <a:endParaRPr lang="ru-RU"/>
        </a:p>
      </dgm:t>
    </dgm:pt>
    <dgm:pt modelId="{A989AD68-E219-4853-9625-22D5EC6B7E34}" type="sibTrans" cxnId="{F16C8839-36A3-4C9C-B622-0A27452970F8}">
      <dgm:prSet/>
      <dgm:spPr/>
      <dgm:t>
        <a:bodyPr/>
        <a:lstStyle/>
        <a:p>
          <a:endParaRPr lang="ru-RU"/>
        </a:p>
      </dgm:t>
    </dgm:pt>
    <dgm:pt modelId="{22D0381F-CD5F-4D5A-8DFD-3F0E8084F49B}">
      <dgm:prSet phldrT="[Текст]"/>
      <dgm:spPr/>
      <dgm:t>
        <a:bodyPr/>
        <a:lstStyle/>
        <a:p>
          <a:r>
            <a:rPr lang="ru-RU" dirty="0" smtClean="0"/>
            <a:t>Распространение международного терроризма;</a:t>
          </a:r>
          <a:endParaRPr lang="ru-RU" dirty="0"/>
        </a:p>
      </dgm:t>
    </dgm:pt>
    <dgm:pt modelId="{37C17CAD-5947-418D-9280-A4E76AFCA393}" type="parTrans" cxnId="{DC18F1C5-63D8-4D2F-A32E-4F5050B11DB8}">
      <dgm:prSet/>
      <dgm:spPr/>
      <dgm:t>
        <a:bodyPr/>
        <a:lstStyle/>
        <a:p>
          <a:endParaRPr lang="ru-RU"/>
        </a:p>
      </dgm:t>
    </dgm:pt>
    <dgm:pt modelId="{F22A2526-CF60-4A9B-8C22-8B1D19FC24D9}" type="sibTrans" cxnId="{DC18F1C5-63D8-4D2F-A32E-4F5050B11DB8}">
      <dgm:prSet/>
      <dgm:spPr/>
      <dgm:t>
        <a:bodyPr/>
        <a:lstStyle/>
        <a:p>
          <a:endParaRPr lang="ru-RU"/>
        </a:p>
      </dgm:t>
    </dgm:pt>
    <dgm:pt modelId="{CC4F9A47-4BCE-495D-8483-2D469DCD993E}">
      <dgm:prSet phldrT="[Текст]"/>
      <dgm:spPr/>
      <dgm:t>
        <a:bodyPr/>
        <a:lstStyle/>
        <a:p>
          <a:r>
            <a:rPr lang="ru-RU" dirty="0" smtClean="0"/>
            <a:t>10</a:t>
          </a:r>
          <a:endParaRPr lang="ru-RU" dirty="0"/>
        </a:p>
      </dgm:t>
    </dgm:pt>
    <dgm:pt modelId="{2D3105ED-F850-4AB2-9873-9BC28F6EC981}" type="parTrans" cxnId="{B17F210B-CC6A-4795-8493-52918C90900E}">
      <dgm:prSet/>
      <dgm:spPr/>
      <dgm:t>
        <a:bodyPr/>
        <a:lstStyle/>
        <a:p>
          <a:endParaRPr lang="ru-RU"/>
        </a:p>
      </dgm:t>
    </dgm:pt>
    <dgm:pt modelId="{C49D2595-341E-4F08-9BDA-DFAD0A37B3AD}" type="sibTrans" cxnId="{B17F210B-CC6A-4795-8493-52918C90900E}">
      <dgm:prSet/>
      <dgm:spPr/>
      <dgm:t>
        <a:bodyPr/>
        <a:lstStyle/>
        <a:p>
          <a:endParaRPr lang="ru-RU"/>
        </a:p>
      </dgm:t>
    </dgm:pt>
    <dgm:pt modelId="{C93B5286-CDA1-4A09-9D9A-2092B100AE08}">
      <dgm:prSet phldrT="[Текст]"/>
      <dgm:spPr/>
      <dgm:t>
        <a:bodyPr/>
        <a:lstStyle/>
        <a:p>
          <a:r>
            <a:rPr lang="ru-RU" dirty="0" smtClean="0"/>
            <a:t>Возникновение очагов межнациональной напряженности.</a:t>
          </a:r>
          <a:endParaRPr lang="ru-RU" dirty="0"/>
        </a:p>
      </dgm:t>
    </dgm:pt>
    <dgm:pt modelId="{0CDC1F62-0914-48C2-AA1A-086EE80BCCF0}" type="parTrans" cxnId="{28838979-D9F5-40DE-8434-B3AAB7BD78B1}">
      <dgm:prSet/>
      <dgm:spPr/>
      <dgm:t>
        <a:bodyPr/>
        <a:lstStyle/>
        <a:p>
          <a:endParaRPr lang="ru-RU"/>
        </a:p>
      </dgm:t>
    </dgm:pt>
    <dgm:pt modelId="{4F8EF906-7575-4750-9092-BC939D54CCEB}" type="sibTrans" cxnId="{28838979-D9F5-40DE-8434-B3AAB7BD78B1}">
      <dgm:prSet/>
      <dgm:spPr/>
      <dgm:t>
        <a:bodyPr/>
        <a:lstStyle/>
        <a:p>
          <a:endParaRPr lang="ru-RU"/>
        </a:p>
      </dgm:t>
    </dgm:pt>
    <dgm:pt modelId="{0DCBF954-CD31-4FB0-85B9-E937227011E5}" type="pres">
      <dgm:prSet presAssocID="{9CADFAC5-72F0-4619-A961-82844CCC641C}" presName="linearFlow" presStyleCnt="0">
        <dgm:presLayoutVars>
          <dgm:dir/>
          <dgm:animLvl val="lvl"/>
          <dgm:resizeHandles val="exact"/>
        </dgm:presLayoutVars>
      </dgm:prSet>
      <dgm:spPr/>
    </dgm:pt>
    <dgm:pt modelId="{E40081D9-D2BB-4E4B-842C-6CC94A5C4B49}" type="pres">
      <dgm:prSet presAssocID="{70517F40-96AF-44CC-873B-B9175D7CD08E}" presName="composite" presStyleCnt="0"/>
      <dgm:spPr/>
    </dgm:pt>
    <dgm:pt modelId="{1BB8702A-304C-43CC-81B6-B83CCE5FA754}" type="pres">
      <dgm:prSet presAssocID="{70517F40-96AF-44CC-873B-B9175D7CD08E}" presName="parentText" presStyleLbl="alignNode1" presStyleIdx="0" presStyleCnt="10">
        <dgm:presLayoutVars>
          <dgm:chMax val="1"/>
          <dgm:bulletEnabled val="1"/>
        </dgm:presLayoutVars>
      </dgm:prSet>
      <dgm:spPr/>
    </dgm:pt>
    <dgm:pt modelId="{70D54248-5168-478F-8B07-AEFA1BE3F7BC}" type="pres">
      <dgm:prSet presAssocID="{70517F40-96AF-44CC-873B-B9175D7CD08E}" presName="descendantText" presStyleLbl="alignAcc1" presStyleIdx="0" presStyleCnt="10" custLinFactNeighborX="0" custLinFactNeighborY="-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CD08BB-F0BC-4E0D-BA60-61B62C627D0D}" type="pres">
      <dgm:prSet presAssocID="{1E313338-33EF-4013-8662-349890AF3A77}" presName="sp" presStyleCnt="0"/>
      <dgm:spPr/>
    </dgm:pt>
    <dgm:pt modelId="{D7CB64D7-36A2-4ACA-993B-286EC31B6F98}" type="pres">
      <dgm:prSet presAssocID="{B2D93C6D-B436-433A-B7D3-8563939EB2F4}" presName="composite" presStyleCnt="0"/>
      <dgm:spPr/>
    </dgm:pt>
    <dgm:pt modelId="{0C904EF2-9277-46BC-A421-5B1AF892EE2D}" type="pres">
      <dgm:prSet presAssocID="{B2D93C6D-B436-433A-B7D3-8563939EB2F4}" presName="parentText" presStyleLbl="alignNode1" presStyleIdx="1" presStyleCnt="10">
        <dgm:presLayoutVars>
          <dgm:chMax val="1"/>
          <dgm:bulletEnabled val="1"/>
        </dgm:presLayoutVars>
      </dgm:prSet>
      <dgm:spPr/>
    </dgm:pt>
    <dgm:pt modelId="{88BCD178-871E-4430-8B4B-DD1446F29ADE}" type="pres">
      <dgm:prSet presAssocID="{B2D93C6D-B436-433A-B7D3-8563939EB2F4}" presName="descendantText" presStyleLbl="alignAcc1" presStyleIdx="1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56F325-A9DD-43CE-8AFB-28989767E979}" type="pres">
      <dgm:prSet presAssocID="{5CC982CC-1D1E-4924-8155-76AEA3B0227A}" presName="sp" presStyleCnt="0"/>
      <dgm:spPr/>
    </dgm:pt>
    <dgm:pt modelId="{3AA9A5CE-DBAD-464E-91E5-1832307ADF41}" type="pres">
      <dgm:prSet presAssocID="{9F9CD664-B994-41E7-B12E-FC830E52AB97}" presName="composite" presStyleCnt="0"/>
      <dgm:spPr/>
    </dgm:pt>
    <dgm:pt modelId="{19A09A29-AE40-4E64-922C-0B23532D7C48}" type="pres">
      <dgm:prSet presAssocID="{9F9CD664-B994-41E7-B12E-FC830E52AB97}" presName="parentText" presStyleLbl="alignNode1" presStyleIdx="2" presStyleCnt="10">
        <dgm:presLayoutVars>
          <dgm:chMax val="1"/>
          <dgm:bulletEnabled val="1"/>
        </dgm:presLayoutVars>
      </dgm:prSet>
      <dgm:spPr/>
    </dgm:pt>
    <dgm:pt modelId="{201277AF-57EE-4600-B5E5-56A81C54CA1F}" type="pres">
      <dgm:prSet presAssocID="{9F9CD664-B994-41E7-B12E-FC830E52AB97}" presName="descendantText" presStyleLbl="alignAcc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1F2868-9ACA-4A87-BA41-1208545B0C96}" type="pres">
      <dgm:prSet presAssocID="{A4C75C71-68F9-4F54-8117-41202C5682E8}" presName="sp" presStyleCnt="0"/>
      <dgm:spPr/>
    </dgm:pt>
    <dgm:pt modelId="{2CC034A2-C4BA-4219-B538-1E1569293495}" type="pres">
      <dgm:prSet presAssocID="{B64F1806-C2BE-48C7-A258-FED6DC8C735E}" presName="composite" presStyleCnt="0"/>
      <dgm:spPr/>
    </dgm:pt>
    <dgm:pt modelId="{9AC78724-369F-431E-B008-37FE117E9FDA}" type="pres">
      <dgm:prSet presAssocID="{B64F1806-C2BE-48C7-A258-FED6DC8C735E}" presName="parentText" presStyleLbl="alignNode1" presStyleIdx="3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7270D-D5B0-4041-B947-D816B53AA259}" type="pres">
      <dgm:prSet presAssocID="{B64F1806-C2BE-48C7-A258-FED6DC8C735E}" presName="descendantText" presStyleLbl="alignAcc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ACE698-3842-4781-8A88-259136CEC948}" type="pres">
      <dgm:prSet presAssocID="{18F9B154-6AE3-40C2-A5EC-0173A1184B2A}" presName="sp" presStyleCnt="0"/>
      <dgm:spPr/>
    </dgm:pt>
    <dgm:pt modelId="{91C38A49-C9F2-4FDB-B33C-14C11C3D00A0}" type="pres">
      <dgm:prSet presAssocID="{F31885D3-1593-42EA-B50C-82D8E94FFEAD}" presName="composite" presStyleCnt="0"/>
      <dgm:spPr/>
    </dgm:pt>
    <dgm:pt modelId="{E5C02EE5-7F21-4200-B8DD-6D7D72C85E7B}" type="pres">
      <dgm:prSet presAssocID="{F31885D3-1593-42EA-B50C-82D8E94FFEAD}" presName="parentText" presStyleLbl="alignNode1" presStyleIdx="4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5706A0-3151-4F47-A1A7-FD29A1F7DB15}" type="pres">
      <dgm:prSet presAssocID="{F31885D3-1593-42EA-B50C-82D8E94FFEAD}" presName="descendantText" presStyleLbl="alignAcc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6A2A3-E7B4-4A3E-A1AC-549B88832111}" type="pres">
      <dgm:prSet presAssocID="{2B5FE2A3-8AEA-4F89-9266-500A5C300276}" presName="sp" presStyleCnt="0"/>
      <dgm:spPr/>
    </dgm:pt>
    <dgm:pt modelId="{BBE50AD4-C395-4B00-9C1D-D9004188CDF0}" type="pres">
      <dgm:prSet presAssocID="{DFE2485F-568F-4A12-8D58-A0DFD53F1D24}" presName="composite" presStyleCnt="0"/>
      <dgm:spPr/>
    </dgm:pt>
    <dgm:pt modelId="{EE119011-6428-47DC-AD78-39FC9138A57F}" type="pres">
      <dgm:prSet presAssocID="{DFE2485F-568F-4A12-8D58-A0DFD53F1D24}" presName="parentText" presStyleLbl="alignNode1" presStyleIdx="5" presStyleCnt="10">
        <dgm:presLayoutVars>
          <dgm:chMax val="1"/>
          <dgm:bulletEnabled val="1"/>
        </dgm:presLayoutVars>
      </dgm:prSet>
      <dgm:spPr/>
    </dgm:pt>
    <dgm:pt modelId="{7CEA785F-0DDC-49FB-A675-56280CBD03A6}" type="pres">
      <dgm:prSet presAssocID="{DFE2485F-568F-4A12-8D58-A0DFD53F1D24}" presName="descendantText" presStyleLbl="alignAcc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B83C6-4615-4568-950B-B7E052E78C8E}" type="pres">
      <dgm:prSet presAssocID="{5462E201-A144-40F0-8C4A-0052850FC09D}" presName="sp" presStyleCnt="0"/>
      <dgm:spPr/>
    </dgm:pt>
    <dgm:pt modelId="{2D2C0C69-84BC-4CFD-85BD-348D0C2AE5C7}" type="pres">
      <dgm:prSet presAssocID="{59204BBB-C195-466D-A640-2D14332A41DB}" presName="composite" presStyleCnt="0"/>
      <dgm:spPr/>
    </dgm:pt>
    <dgm:pt modelId="{B5DCFFA0-B9D1-4316-B596-B5B8103C04AE}" type="pres">
      <dgm:prSet presAssocID="{59204BBB-C195-466D-A640-2D14332A41DB}" presName="parentText" presStyleLbl="alignNode1" presStyleIdx="6" presStyleCnt="10">
        <dgm:presLayoutVars>
          <dgm:chMax val="1"/>
          <dgm:bulletEnabled val="1"/>
        </dgm:presLayoutVars>
      </dgm:prSet>
      <dgm:spPr/>
    </dgm:pt>
    <dgm:pt modelId="{7EE27292-F60B-490A-8DC9-439DAD2711D5}" type="pres">
      <dgm:prSet presAssocID="{59204BBB-C195-466D-A640-2D14332A41DB}" presName="descendantText" presStyleLbl="alignAcc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B0358-7733-4FE9-BA94-F7A9BE089655}" type="pres">
      <dgm:prSet presAssocID="{B49B4CCE-16DB-497F-8DB7-A548E808B7AA}" presName="sp" presStyleCnt="0"/>
      <dgm:spPr/>
    </dgm:pt>
    <dgm:pt modelId="{F0972A4C-8D26-4DD5-9A70-4CB501EC5D33}" type="pres">
      <dgm:prSet presAssocID="{C59D3870-4DA0-405A-9E9E-A43323DAF136}" presName="composite" presStyleCnt="0"/>
      <dgm:spPr/>
    </dgm:pt>
    <dgm:pt modelId="{7CBE1B1F-8183-4F38-9B19-7221648EA722}" type="pres">
      <dgm:prSet presAssocID="{C59D3870-4DA0-405A-9E9E-A43323DAF136}" presName="parentText" presStyleLbl="alignNode1" presStyleIdx="7" presStyleCnt="10">
        <dgm:presLayoutVars>
          <dgm:chMax val="1"/>
          <dgm:bulletEnabled val="1"/>
        </dgm:presLayoutVars>
      </dgm:prSet>
      <dgm:spPr/>
    </dgm:pt>
    <dgm:pt modelId="{C9341B66-59FE-46AE-B22E-722D4A1A53A8}" type="pres">
      <dgm:prSet presAssocID="{C59D3870-4DA0-405A-9E9E-A43323DAF136}" presName="descendantText" presStyleLbl="alignAcc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E7773-D28F-4BB1-8A0B-F3D28535B4B2}" type="pres">
      <dgm:prSet presAssocID="{0D58F676-E562-495D-BB27-82D06DD813DC}" presName="sp" presStyleCnt="0"/>
      <dgm:spPr/>
    </dgm:pt>
    <dgm:pt modelId="{FFC95ED0-3725-4764-A416-108F38087AC5}" type="pres">
      <dgm:prSet presAssocID="{40383C76-0E34-4E5F-BCC1-B7943DD76253}" presName="composite" presStyleCnt="0"/>
      <dgm:spPr/>
    </dgm:pt>
    <dgm:pt modelId="{85284613-10FD-4D6E-AC1D-031237EAE9B6}" type="pres">
      <dgm:prSet presAssocID="{40383C76-0E34-4E5F-BCC1-B7943DD76253}" presName="parentText" presStyleLbl="alignNode1" presStyleIdx="8" presStyleCnt="10">
        <dgm:presLayoutVars>
          <dgm:chMax val="1"/>
          <dgm:bulletEnabled val="1"/>
        </dgm:presLayoutVars>
      </dgm:prSet>
      <dgm:spPr/>
    </dgm:pt>
    <dgm:pt modelId="{B5F3D7B8-61DC-4FE0-94AC-B847D7B86FF4}" type="pres">
      <dgm:prSet presAssocID="{40383C76-0E34-4E5F-BCC1-B7943DD76253}" presName="descendantText" presStyleLbl="alignAcc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4F442F-A86B-41D2-B535-831F1743FBFF}" type="pres">
      <dgm:prSet presAssocID="{A989AD68-E219-4853-9625-22D5EC6B7E34}" presName="sp" presStyleCnt="0"/>
      <dgm:spPr/>
    </dgm:pt>
    <dgm:pt modelId="{ED103B50-7E77-480D-8454-941D2ABFD15D}" type="pres">
      <dgm:prSet presAssocID="{CC4F9A47-4BCE-495D-8483-2D469DCD993E}" presName="composite" presStyleCnt="0"/>
      <dgm:spPr/>
    </dgm:pt>
    <dgm:pt modelId="{A9B90549-03FA-448A-B29E-72A0A4623B67}" type="pres">
      <dgm:prSet presAssocID="{CC4F9A47-4BCE-495D-8483-2D469DCD993E}" presName="parentText" presStyleLbl="alignNode1" presStyleIdx="9" presStyleCnt="10">
        <dgm:presLayoutVars>
          <dgm:chMax val="1"/>
          <dgm:bulletEnabled val="1"/>
        </dgm:presLayoutVars>
      </dgm:prSet>
      <dgm:spPr/>
    </dgm:pt>
    <dgm:pt modelId="{241FC4FC-D139-4B5B-A049-4A1F113DEABC}" type="pres">
      <dgm:prSet presAssocID="{CC4F9A47-4BCE-495D-8483-2D469DCD993E}" presName="descendantText" presStyleLbl="alignAcc1" presStyleIdx="9" presStyleCnt="10">
        <dgm:presLayoutVars>
          <dgm:bulletEnabled val="1"/>
        </dgm:presLayoutVars>
      </dgm:prSet>
      <dgm:spPr/>
    </dgm:pt>
  </dgm:ptLst>
  <dgm:cxnLst>
    <dgm:cxn modelId="{56F30CC8-6525-4A2E-A3B2-80C0146D7914}" type="presOf" srcId="{59204BBB-C195-466D-A640-2D14332A41DB}" destId="{B5DCFFA0-B9D1-4316-B596-B5B8103C04AE}" srcOrd="0" destOrd="0" presId="urn:microsoft.com/office/officeart/2005/8/layout/chevron2"/>
    <dgm:cxn modelId="{5CF2CBA3-94E7-4559-8483-48D2296D2B72}" type="presOf" srcId="{54BEBE0A-60AA-400A-AE5F-FA8FBD28FF73}" destId="{70D54248-5168-478F-8B07-AEFA1BE3F7BC}" srcOrd="0" destOrd="0" presId="urn:microsoft.com/office/officeart/2005/8/layout/chevron2"/>
    <dgm:cxn modelId="{04145FD0-D755-4692-A2AC-59E169442D66}" srcId="{9CADFAC5-72F0-4619-A961-82844CCC641C}" destId="{9F9CD664-B994-41E7-B12E-FC830E52AB97}" srcOrd="2" destOrd="0" parTransId="{99198B45-0689-4C8B-846F-6AE42612E625}" sibTransId="{A4C75C71-68F9-4F54-8117-41202C5682E8}"/>
    <dgm:cxn modelId="{FD1A04BF-B328-48A5-9C8A-2594C517FB4B}" type="presOf" srcId="{C93B5286-CDA1-4A09-9D9A-2092B100AE08}" destId="{241FC4FC-D139-4B5B-A049-4A1F113DEABC}" srcOrd="0" destOrd="0" presId="urn:microsoft.com/office/officeart/2005/8/layout/chevron2"/>
    <dgm:cxn modelId="{BFAFE137-5364-4D36-AEA3-E7EDFC52FC26}" type="presOf" srcId="{DFE2485F-568F-4A12-8D58-A0DFD53F1D24}" destId="{EE119011-6428-47DC-AD78-39FC9138A57F}" srcOrd="0" destOrd="0" presId="urn:microsoft.com/office/officeart/2005/8/layout/chevron2"/>
    <dgm:cxn modelId="{DEFEBF8C-5B96-49BA-BBC4-49552BC83786}" type="presOf" srcId="{5A3B70FD-2B71-47D4-9D37-73323B923ADB}" destId="{7EE27292-F60B-490A-8DC9-439DAD2711D5}" srcOrd="0" destOrd="0" presId="urn:microsoft.com/office/officeart/2005/8/layout/chevron2"/>
    <dgm:cxn modelId="{DC18F1C5-63D8-4D2F-A32E-4F5050B11DB8}" srcId="{40383C76-0E34-4E5F-BCC1-B7943DD76253}" destId="{22D0381F-CD5F-4D5A-8DFD-3F0E8084F49B}" srcOrd="0" destOrd="0" parTransId="{37C17CAD-5947-418D-9280-A4E76AFCA393}" sibTransId="{F22A2526-CF60-4A9B-8C22-8B1D19FC24D9}"/>
    <dgm:cxn modelId="{313481D8-ED6D-4474-BF8E-71248AF938BF}" srcId="{F31885D3-1593-42EA-B50C-82D8E94FFEAD}" destId="{6CBF5144-5B15-471D-9D27-A1B926562D00}" srcOrd="0" destOrd="0" parTransId="{75E93F77-9FF4-4A9F-AE38-A9A776351D38}" sibTransId="{EC6B8EE0-01C1-489C-A6A7-91F85A391EB3}"/>
    <dgm:cxn modelId="{28838979-D9F5-40DE-8434-B3AAB7BD78B1}" srcId="{CC4F9A47-4BCE-495D-8483-2D469DCD993E}" destId="{C93B5286-CDA1-4A09-9D9A-2092B100AE08}" srcOrd="0" destOrd="0" parTransId="{0CDC1F62-0914-48C2-AA1A-086EE80BCCF0}" sibTransId="{4F8EF906-7575-4750-9092-BC939D54CCEB}"/>
    <dgm:cxn modelId="{75308DD4-30A0-445E-9DC4-6007F9247006}" srcId="{B64F1806-C2BE-48C7-A258-FED6DC8C735E}" destId="{63F97D3F-82CC-4C5D-BBDE-288AA73F9634}" srcOrd="0" destOrd="0" parTransId="{C32F7968-B65F-4FC3-80E5-C0F0B62B6BB7}" sibTransId="{6ABBC859-6EE3-451B-940D-C7C59C36D1C8}"/>
    <dgm:cxn modelId="{0DE32EE1-46AE-49EC-BBD6-ABE7E4759502}" srcId="{9CADFAC5-72F0-4619-A961-82844CCC641C}" destId="{C59D3870-4DA0-405A-9E9E-A43323DAF136}" srcOrd="7" destOrd="0" parTransId="{731A1186-E52E-4D0C-9185-920D7B763126}" sibTransId="{0D58F676-E562-495D-BB27-82D06DD813DC}"/>
    <dgm:cxn modelId="{D4D5E58E-8959-4107-B99C-86382788073F}" srcId="{9CADFAC5-72F0-4619-A961-82844CCC641C}" destId="{B64F1806-C2BE-48C7-A258-FED6DC8C735E}" srcOrd="3" destOrd="0" parTransId="{7BA4C49D-559A-46C8-85ED-A7EE0DAF5D84}" sibTransId="{18F9B154-6AE3-40C2-A5EC-0173A1184B2A}"/>
    <dgm:cxn modelId="{B03273AD-71CF-4357-9964-4C2B15FA29B6}" type="presOf" srcId="{70517F40-96AF-44CC-873B-B9175D7CD08E}" destId="{1BB8702A-304C-43CC-81B6-B83CCE5FA754}" srcOrd="0" destOrd="0" presId="urn:microsoft.com/office/officeart/2005/8/layout/chevron2"/>
    <dgm:cxn modelId="{B17F210B-CC6A-4795-8493-52918C90900E}" srcId="{9CADFAC5-72F0-4619-A961-82844CCC641C}" destId="{CC4F9A47-4BCE-495D-8483-2D469DCD993E}" srcOrd="9" destOrd="0" parTransId="{2D3105ED-F850-4AB2-9873-9BC28F6EC981}" sibTransId="{C49D2595-341E-4F08-9BDA-DFAD0A37B3AD}"/>
    <dgm:cxn modelId="{216F91D6-D72F-48D0-891E-01F31CD81FC9}" type="presOf" srcId="{9F9CD664-B994-41E7-B12E-FC830E52AB97}" destId="{19A09A29-AE40-4E64-922C-0B23532D7C48}" srcOrd="0" destOrd="0" presId="urn:microsoft.com/office/officeart/2005/8/layout/chevron2"/>
    <dgm:cxn modelId="{9981AB7B-9493-489D-B3BC-87320AEC1A9A}" srcId="{9CADFAC5-72F0-4619-A961-82844CCC641C}" destId="{59204BBB-C195-466D-A640-2D14332A41DB}" srcOrd="6" destOrd="0" parTransId="{DC18AA98-9E16-4F86-8C52-2FED89A6ED38}" sibTransId="{B49B4CCE-16DB-497F-8DB7-A548E808B7AA}"/>
    <dgm:cxn modelId="{C0EA20F1-D27C-414A-A835-3C91D7177A8A}" srcId="{9CADFAC5-72F0-4619-A961-82844CCC641C}" destId="{70517F40-96AF-44CC-873B-B9175D7CD08E}" srcOrd="0" destOrd="0" parTransId="{028456EE-5843-48A2-B43D-C900AD7D6EEB}" sibTransId="{1E313338-33EF-4013-8662-349890AF3A77}"/>
    <dgm:cxn modelId="{FD195536-6672-462F-A183-D78DDACF351F}" srcId="{B2D93C6D-B436-433A-B7D3-8563939EB2F4}" destId="{7C97FD83-BFB5-4B2C-ACA4-54A3CF437CE8}" srcOrd="0" destOrd="0" parTransId="{9ED01D89-AD5D-4261-85B0-3D0238EF23D1}" sibTransId="{6B6630B3-1FB4-4A0B-9E19-4DFCBDF95298}"/>
    <dgm:cxn modelId="{2E39B04B-CE48-40E3-A778-A572189BA21D}" type="presOf" srcId="{C59D3870-4DA0-405A-9E9E-A43323DAF136}" destId="{7CBE1B1F-8183-4F38-9B19-7221648EA722}" srcOrd="0" destOrd="0" presId="urn:microsoft.com/office/officeart/2005/8/layout/chevron2"/>
    <dgm:cxn modelId="{495239CE-11A3-4D72-844F-4E0D2C286241}" type="presOf" srcId="{B2D93C6D-B436-433A-B7D3-8563939EB2F4}" destId="{0C904EF2-9277-46BC-A421-5B1AF892EE2D}" srcOrd="0" destOrd="0" presId="urn:microsoft.com/office/officeart/2005/8/layout/chevron2"/>
    <dgm:cxn modelId="{31A96E27-4C7A-45C9-84EF-2756307EF874}" type="presOf" srcId="{CC4F9A47-4BCE-495D-8483-2D469DCD993E}" destId="{A9B90549-03FA-448A-B29E-72A0A4623B67}" srcOrd="0" destOrd="0" presId="urn:microsoft.com/office/officeart/2005/8/layout/chevron2"/>
    <dgm:cxn modelId="{BDCEE717-FAC4-4EA2-9248-39931E10EFF6}" srcId="{9F9CD664-B994-41E7-B12E-FC830E52AB97}" destId="{A0C3FD7D-65FB-48D9-AFD2-4C9E2A79750A}" srcOrd="0" destOrd="0" parTransId="{EB3E0A4C-586B-4616-B4CD-9C8F410D207D}" sibTransId="{A32A6274-7204-4101-842E-693E4C099953}"/>
    <dgm:cxn modelId="{F65CAD7D-08FC-40EE-AC7A-9E577414241A}" type="presOf" srcId="{6CBF5144-5B15-471D-9D27-A1B926562D00}" destId="{0D5706A0-3151-4F47-A1A7-FD29A1F7DB15}" srcOrd="0" destOrd="0" presId="urn:microsoft.com/office/officeart/2005/8/layout/chevron2"/>
    <dgm:cxn modelId="{FBDA0220-D6F6-4088-85B3-FE6073508B5A}" srcId="{9CADFAC5-72F0-4619-A961-82844CCC641C}" destId="{DFE2485F-568F-4A12-8D58-A0DFD53F1D24}" srcOrd="5" destOrd="0" parTransId="{0B106C0A-3F72-4D9F-9208-28F620567B15}" sibTransId="{5462E201-A144-40F0-8C4A-0052850FC09D}"/>
    <dgm:cxn modelId="{F88CB55D-85A5-41E9-A6A0-F3E72C4A205E}" srcId="{C59D3870-4DA0-405A-9E9E-A43323DAF136}" destId="{02ED6481-6EA2-4231-AADD-E23A75CD9989}" srcOrd="0" destOrd="0" parTransId="{16583FA0-341B-4376-9F8C-B0FEA9342B81}" sibTransId="{5A2EB8AD-6CC2-4AC5-9782-82777399E6E3}"/>
    <dgm:cxn modelId="{3152F059-1490-4867-9ECD-D9EAF27CC367}" srcId="{59204BBB-C195-466D-A640-2D14332A41DB}" destId="{5A3B70FD-2B71-47D4-9D37-73323B923ADB}" srcOrd="0" destOrd="0" parTransId="{AD405065-BE93-4843-8F31-22226D477BB1}" sibTransId="{B904640D-859A-47EE-A538-405A8A57F1D3}"/>
    <dgm:cxn modelId="{14D966A4-CEC4-4A59-9B9A-143D137DCE82}" srcId="{DFE2485F-568F-4A12-8D58-A0DFD53F1D24}" destId="{902FD879-C659-4770-BBB9-E0FADDD39FB9}" srcOrd="0" destOrd="0" parTransId="{D601E16D-6754-4888-9016-C1121BCF549F}" sibTransId="{349FB0BA-A36D-4E5E-9445-052EF7A34CDA}"/>
    <dgm:cxn modelId="{05087EC6-8681-4851-A05E-A9005BE43D70}" type="presOf" srcId="{40383C76-0E34-4E5F-BCC1-B7943DD76253}" destId="{85284613-10FD-4D6E-AC1D-031237EAE9B6}" srcOrd="0" destOrd="0" presId="urn:microsoft.com/office/officeart/2005/8/layout/chevron2"/>
    <dgm:cxn modelId="{C9D2BD95-8312-4764-AA56-DBFA3DEFAB8B}" srcId="{70517F40-96AF-44CC-873B-B9175D7CD08E}" destId="{54BEBE0A-60AA-400A-AE5F-FA8FBD28FF73}" srcOrd="0" destOrd="0" parTransId="{FEA0978B-7AEB-47FC-91D0-FEE45EB13275}" sibTransId="{5A29D6A4-ECEA-4A03-AA3B-643C154ED7B6}"/>
    <dgm:cxn modelId="{B2BB95C8-59AA-4AF5-A44A-107336DB2ACC}" srcId="{9CADFAC5-72F0-4619-A961-82844CCC641C}" destId="{B2D93C6D-B436-433A-B7D3-8563939EB2F4}" srcOrd="1" destOrd="0" parTransId="{2997FBC8-50FA-41E8-ADD1-0395ECCF2362}" sibTransId="{5CC982CC-1D1E-4924-8155-76AEA3B0227A}"/>
    <dgm:cxn modelId="{644591CF-7225-42DE-9E4C-7153648DA586}" type="presOf" srcId="{902FD879-C659-4770-BBB9-E0FADDD39FB9}" destId="{7CEA785F-0DDC-49FB-A675-56280CBD03A6}" srcOrd="0" destOrd="0" presId="urn:microsoft.com/office/officeart/2005/8/layout/chevron2"/>
    <dgm:cxn modelId="{55AAD44E-7E4C-4448-82E0-CA53E815CBD8}" type="presOf" srcId="{B64F1806-C2BE-48C7-A258-FED6DC8C735E}" destId="{9AC78724-369F-431E-B008-37FE117E9FDA}" srcOrd="0" destOrd="0" presId="urn:microsoft.com/office/officeart/2005/8/layout/chevron2"/>
    <dgm:cxn modelId="{2425AC41-7A43-4E30-87FF-B81DFC6AAFE9}" type="presOf" srcId="{02ED6481-6EA2-4231-AADD-E23A75CD9989}" destId="{C9341B66-59FE-46AE-B22E-722D4A1A53A8}" srcOrd="0" destOrd="0" presId="urn:microsoft.com/office/officeart/2005/8/layout/chevron2"/>
    <dgm:cxn modelId="{76DBEEB7-8D61-49D2-AE03-687D07712A5C}" type="presOf" srcId="{63F97D3F-82CC-4C5D-BBDE-288AA73F9634}" destId="{9777270D-D5B0-4041-B947-D816B53AA259}" srcOrd="0" destOrd="0" presId="urn:microsoft.com/office/officeart/2005/8/layout/chevron2"/>
    <dgm:cxn modelId="{EA45BE8D-68D4-41BD-9288-10ECAABCEDB1}" type="presOf" srcId="{7C97FD83-BFB5-4B2C-ACA4-54A3CF437CE8}" destId="{88BCD178-871E-4430-8B4B-DD1446F29ADE}" srcOrd="0" destOrd="0" presId="urn:microsoft.com/office/officeart/2005/8/layout/chevron2"/>
    <dgm:cxn modelId="{A8641D72-E3FC-4649-BAFC-D4D0B2B8B8A1}" srcId="{9CADFAC5-72F0-4619-A961-82844CCC641C}" destId="{F31885D3-1593-42EA-B50C-82D8E94FFEAD}" srcOrd="4" destOrd="0" parTransId="{2CBCA3F8-F170-4E8E-8121-DA8D5ECF2C79}" sibTransId="{2B5FE2A3-8AEA-4F89-9266-500A5C300276}"/>
    <dgm:cxn modelId="{F16C8839-36A3-4C9C-B622-0A27452970F8}" srcId="{9CADFAC5-72F0-4619-A961-82844CCC641C}" destId="{40383C76-0E34-4E5F-BCC1-B7943DD76253}" srcOrd="8" destOrd="0" parTransId="{6CF8A4E2-C7A4-4310-B406-41C9E7B5C23F}" sibTransId="{A989AD68-E219-4853-9625-22D5EC6B7E34}"/>
    <dgm:cxn modelId="{F008921D-7C2D-4F57-9C3E-494A2DCC215B}" type="presOf" srcId="{22D0381F-CD5F-4D5A-8DFD-3F0E8084F49B}" destId="{B5F3D7B8-61DC-4FE0-94AC-B847D7B86FF4}" srcOrd="0" destOrd="0" presId="urn:microsoft.com/office/officeart/2005/8/layout/chevron2"/>
    <dgm:cxn modelId="{2B9E9CC5-3586-4819-A874-966FA525A003}" type="presOf" srcId="{F31885D3-1593-42EA-B50C-82D8E94FFEAD}" destId="{E5C02EE5-7F21-4200-B8DD-6D7D72C85E7B}" srcOrd="0" destOrd="0" presId="urn:microsoft.com/office/officeart/2005/8/layout/chevron2"/>
    <dgm:cxn modelId="{4CC1FBCD-E5A0-4057-BEC8-13A7CC667491}" type="presOf" srcId="{A0C3FD7D-65FB-48D9-AFD2-4C9E2A79750A}" destId="{201277AF-57EE-4600-B5E5-56A81C54CA1F}" srcOrd="0" destOrd="0" presId="urn:microsoft.com/office/officeart/2005/8/layout/chevron2"/>
    <dgm:cxn modelId="{024EFC6D-213D-4ADA-A683-C98E9C5B0492}" type="presOf" srcId="{9CADFAC5-72F0-4619-A961-82844CCC641C}" destId="{0DCBF954-CD31-4FB0-85B9-E937227011E5}" srcOrd="0" destOrd="0" presId="urn:microsoft.com/office/officeart/2005/8/layout/chevron2"/>
    <dgm:cxn modelId="{F3B74979-AEFB-4B28-8222-22DC23B00370}" type="presParOf" srcId="{0DCBF954-CD31-4FB0-85B9-E937227011E5}" destId="{E40081D9-D2BB-4E4B-842C-6CC94A5C4B49}" srcOrd="0" destOrd="0" presId="urn:microsoft.com/office/officeart/2005/8/layout/chevron2"/>
    <dgm:cxn modelId="{EA6A79A5-C0D7-41D3-8B09-E6AA93CB3AC2}" type="presParOf" srcId="{E40081D9-D2BB-4E4B-842C-6CC94A5C4B49}" destId="{1BB8702A-304C-43CC-81B6-B83CCE5FA754}" srcOrd="0" destOrd="0" presId="urn:microsoft.com/office/officeart/2005/8/layout/chevron2"/>
    <dgm:cxn modelId="{3451002E-A97C-456B-9141-0427357A5D4F}" type="presParOf" srcId="{E40081D9-D2BB-4E4B-842C-6CC94A5C4B49}" destId="{70D54248-5168-478F-8B07-AEFA1BE3F7BC}" srcOrd="1" destOrd="0" presId="urn:microsoft.com/office/officeart/2005/8/layout/chevron2"/>
    <dgm:cxn modelId="{5C3C896E-B8D8-446B-85EA-B3474C5D49AC}" type="presParOf" srcId="{0DCBF954-CD31-4FB0-85B9-E937227011E5}" destId="{9CCD08BB-F0BC-4E0D-BA60-61B62C627D0D}" srcOrd="1" destOrd="0" presId="urn:microsoft.com/office/officeart/2005/8/layout/chevron2"/>
    <dgm:cxn modelId="{833213CC-8629-46F0-8645-972B2BA7BAC4}" type="presParOf" srcId="{0DCBF954-CD31-4FB0-85B9-E937227011E5}" destId="{D7CB64D7-36A2-4ACA-993B-286EC31B6F98}" srcOrd="2" destOrd="0" presId="urn:microsoft.com/office/officeart/2005/8/layout/chevron2"/>
    <dgm:cxn modelId="{CA8FDF8D-7905-4915-9E4F-AEC13C203C12}" type="presParOf" srcId="{D7CB64D7-36A2-4ACA-993B-286EC31B6F98}" destId="{0C904EF2-9277-46BC-A421-5B1AF892EE2D}" srcOrd="0" destOrd="0" presId="urn:microsoft.com/office/officeart/2005/8/layout/chevron2"/>
    <dgm:cxn modelId="{88FFBC75-9000-40BB-BFF2-A331157989B6}" type="presParOf" srcId="{D7CB64D7-36A2-4ACA-993B-286EC31B6F98}" destId="{88BCD178-871E-4430-8B4B-DD1446F29ADE}" srcOrd="1" destOrd="0" presId="urn:microsoft.com/office/officeart/2005/8/layout/chevron2"/>
    <dgm:cxn modelId="{C1834496-D169-462D-86DA-E4742B729CB4}" type="presParOf" srcId="{0DCBF954-CD31-4FB0-85B9-E937227011E5}" destId="{9156F325-A9DD-43CE-8AFB-28989767E979}" srcOrd="3" destOrd="0" presId="urn:microsoft.com/office/officeart/2005/8/layout/chevron2"/>
    <dgm:cxn modelId="{C3516E08-DCBE-4481-9CF9-C9CD8F9F4561}" type="presParOf" srcId="{0DCBF954-CD31-4FB0-85B9-E937227011E5}" destId="{3AA9A5CE-DBAD-464E-91E5-1832307ADF41}" srcOrd="4" destOrd="0" presId="urn:microsoft.com/office/officeart/2005/8/layout/chevron2"/>
    <dgm:cxn modelId="{94C6E6A6-CAC8-4A1D-A9F3-1E1FDE7B6E13}" type="presParOf" srcId="{3AA9A5CE-DBAD-464E-91E5-1832307ADF41}" destId="{19A09A29-AE40-4E64-922C-0B23532D7C48}" srcOrd="0" destOrd="0" presId="urn:microsoft.com/office/officeart/2005/8/layout/chevron2"/>
    <dgm:cxn modelId="{054ACA3D-473B-4015-8190-386ECCF5CDE8}" type="presParOf" srcId="{3AA9A5CE-DBAD-464E-91E5-1832307ADF41}" destId="{201277AF-57EE-4600-B5E5-56A81C54CA1F}" srcOrd="1" destOrd="0" presId="urn:microsoft.com/office/officeart/2005/8/layout/chevron2"/>
    <dgm:cxn modelId="{03607929-87AE-4C91-809F-8E52F2D0B07B}" type="presParOf" srcId="{0DCBF954-CD31-4FB0-85B9-E937227011E5}" destId="{1D1F2868-9ACA-4A87-BA41-1208545B0C96}" srcOrd="5" destOrd="0" presId="urn:microsoft.com/office/officeart/2005/8/layout/chevron2"/>
    <dgm:cxn modelId="{78714723-EFFE-4052-8B26-4136229C5376}" type="presParOf" srcId="{0DCBF954-CD31-4FB0-85B9-E937227011E5}" destId="{2CC034A2-C4BA-4219-B538-1E1569293495}" srcOrd="6" destOrd="0" presId="urn:microsoft.com/office/officeart/2005/8/layout/chevron2"/>
    <dgm:cxn modelId="{B6265512-9EAA-43AB-A609-B5467087BF53}" type="presParOf" srcId="{2CC034A2-C4BA-4219-B538-1E1569293495}" destId="{9AC78724-369F-431E-B008-37FE117E9FDA}" srcOrd="0" destOrd="0" presId="urn:microsoft.com/office/officeart/2005/8/layout/chevron2"/>
    <dgm:cxn modelId="{3666FBC7-AA90-491F-8E97-86B84C4F78FB}" type="presParOf" srcId="{2CC034A2-C4BA-4219-B538-1E1569293495}" destId="{9777270D-D5B0-4041-B947-D816B53AA259}" srcOrd="1" destOrd="0" presId="urn:microsoft.com/office/officeart/2005/8/layout/chevron2"/>
    <dgm:cxn modelId="{0C27BE90-B944-4F10-A8F0-3A26D236CBB9}" type="presParOf" srcId="{0DCBF954-CD31-4FB0-85B9-E937227011E5}" destId="{8EACE698-3842-4781-8A88-259136CEC948}" srcOrd="7" destOrd="0" presId="urn:microsoft.com/office/officeart/2005/8/layout/chevron2"/>
    <dgm:cxn modelId="{7B927122-5775-4518-B85D-18F247FB6229}" type="presParOf" srcId="{0DCBF954-CD31-4FB0-85B9-E937227011E5}" destId="{91C38A49-C9F2-4FDB-B33C-14C11C3D00A0}" srcOrd="8" destOrd="0" presId="urn:microsoft.com/office/officeart/2005/8/layout/chevron2"/>
    <dgm:cxn modelId="{92EA9740-162A-4672-B12A-BEE60D7A7CD4}" type="presParOf" srcId="{91C38A49-C9F2-4FDB-B33C-14C11C3D00A0}" destId="{E5C02EE5-7F21-4200-B8DD-6D7D72C85E7B}" srcOrd="0" destOrd="0" presId="urn:microsoft.com/office/officeart/2005/8/layout/chevron2"/>
    <dgm:cxn modelId="{63D89E80-165E-4709-8BD0-60DB6123D5C9}" type="presParOf" srcId="{91C38A49-C9F2-4FDB-B33C-14C11C3D00A0}" destId="{0D5706A0-3151-4F47-A1A7-FD29A1F7DB15}" srcOrd="1" destOrd="0" presId="urn:microsoft.com/office/officeart/2005/8/layout/chevron2"/>
    <dgm:cxn modelId="{65E81CDE-F316-43AA-B541-BEB9F6EFEF6B}" type="presParOf" srcId="{0DCBF954-CD31-4FB0-85B9-E937227011E5}" destId="{5A26A2A3-E7B4-4A3E-A1AC-549B88832111}" srcOrd="9" destOrd="0" presId="urn:microsoft.com/office/officeart/2005/8/layout/chevron2"/>
    <dgm:cxn modelId="{8EADA6EC-7238-467E-A7A4-81FBAC24A9DC}" type="presParOf" srcId="{0DCBF954-CD31-4FB0-85B9-E937227011E5}" destId="{BBE50AD4-C395-4B00-9C1D-D9004188CDF0}" srcOrd="10" destOrd="0" presId="urn:microsoft.com/office/officeart/2005/8/layout/chevron2"/>
    <dgm:cxn modelId="{95961891-E67E-4500-8F69-964D7A7D2B10}" type="presParOf" srcId="{BBE50AD4-C395-4B00-9C1D-D9004188CDF0}" destId="{EE119011-6428-47DC-AD78-39FC9138A57F}" srcOrd="0" destOrd="0" presId="urn:microsoft.com/office/officeart/2005/8/layout/chevron2"/>
    <dgm:cxn modelId="{EDA2A85D-56CA-4777-B13E-F300C2E54188}" type="presParOf" srcId="{BBE50AD4-C395-4B00-9C1D-D9004188CDF0}" destId="{7CEA785F-0DDC-49FB-A675-56280CBD03A6}" srcOrd="1" destOrd="0" presId="urn:microsoft.com/office/officeart/2005/8/layout/chevron2"/>
    <dgm:cxn modelId="{528407B4-ECB4-4139-96F3-C9BE946DDF3B}" type="presParOf" srcId="{0DCBF954-CD31-4FB0-85B9-E937227011E5}" destId="{52BB83C6-4615-4568-950B-B7E052E78C8E}" srcOrd="11" destOrd="0" presId="urn:microsoft.com/office/officeart/2005/8/layout/chevron2"/>
    <dgm:cxn modelId="{1B1464F5-6BC8-4815-8C2B-07017DE516D0}" type="presParOf" srcId="{0DCBF954-CD31-4FB0-85B9-E937227011E5}" destId="{2D2C0C69-84BC-4CFD-85BD-348D0C2AE5C7}" srcOrd="12" destOrd="0" presId="urn:microsoft.com/office/officeart/2005/8/layout/chevron2"/>
    <dgm:cxn modelId="{94E865B8-9C42-44FB-9749-4D50A40389C9}" type="presParOf" srcId="{2D2C0C69-84BC-4CFD-85BD-348D0C2AE5C7}" destId="{B5DCFFA0-B9D1-4316-B596-B5B8103C04AE}" srcOrd="0" destOrd="0" presId="urn:microsoft.com/office/officeart/2005/8/layout/chevron2"/>
    <dgm:cxn modelId="{C9DA98A1-164B-40BF-897C-FC9089DF0AA7}" type="presParOf" srcId="{2D2C0C69-84BC-4CFD-85BD-348D0C2AE5C7}" destId="{7EE27292-F60B-490A-8DC9-439DAD2711D5}" srcOrd="1" destOrd="0" presId="urn:microsoft.com/office/officeart/2005/8/layout/chevron2"/>
    <dgm:cxn modelId="{7D7E8311-A8D4-4009-B1FA-B5812BA5CA67}" type="presParOf" srcId="{0DCBF954-CD31-4FB0-85B9-E937227011E5}" destId="{3C3B0358-7733-4FE9-BA94-F7A9BE089655}" srcOrd="13" destOrd="0" presId="urn:microsoft.com/office/officeart/2005/8/layout/chevron2"/>
    <dgm:cxn modelId="{1B4AAF1E-2FBA-4FF6-8C10-5A76B06B7F7C}" type="presParOf" srcId="{0DCBF954-CD31-4FB0-85B9-E937227011E5}" destId="{F0972A4C-8D26-4DD5-9A70-4CB501EC5D33}" srcOrd="14" destOrd="0" presId="urn:microsoft.com/office/officeart/2005/8/layout/chevron2"/>
    <dgm:cxn modelId="{EBE78B4B-6E63-433B-A493-2191C8976616}" type="presParOf" srcId="{F0972A4C-8D26-4DD5-9A70-4CB501EC5D33}" destId="{7CBE1B1F-8183-4F38-9B19-7221648EA722}" srcOrd="0" destOrd="0" presId="urn:microsoft.com/office/officeart/2005/8/layout/chevron2"/>
    <dgm:cxn modelId="{F85E65F6-209A-43C8-8499-191458D33E34}" type="presParOf" srcId="{F0972A4C-8D26-4DD5-9A70-4CB501EC5D33}" destId="{C9341B66-59FE-46AE-B22E-722D4A1A53A8}" srcOrd="1" destOrd="0" presId="urn:microsoft.com/office/officeart/2005/8/layout/chevron2"/>
    <dgm:cxn modelId="{A34D8D3E-526D-426E-8CD7-3FC9277E4AA2}" type="presParOf" srcId="{0DCBF954-CD31-4FB0-85B9-E937227011E5}" destId="{3E6E7773-D28F-4BB1-8A0B-F3D28535B4B2}" srcOrd="15" destOrd="0" presId="urn:microsoft.com/office/officeart/2005/8/layout/chevron2"/>
    <dgm:cxn modelId="{C674A356-9D0E-4ABD-9541-A0157ECF616D}" type="presParOf" srcId="{0DCBF954-CD31-4FB0-85B9-E937227011E5}" destId="{FFC95ED0-3725-4764-A416-108F38087AC5}" srcOrd="16" destOrd="0" presId="urn:microsoft.com/office/officeart/2005/8/layout/chevron2"/>
    <dgm:cxn modelId="{B6252145-7F7B-4190-82EB-247FB4DF8AE5}" type="presParOf" srcId="{FFC95ED0-3725-4764-A416-108F38087AC5}" destId="{85284613-10FD-4D6E-AC1D-031237EAE9B6}" srcOrd="0" destOrd="0" presId="urn:microsoft.com/office/officeart/2005/8/layout/chevron2"/>
    <dgm:cxn modelId="{3EB070D3-7D7A-4195-9973-35F8E8B4BA8E}" type="presParOf" srcId="{FFC95ED0-3725-4764-A416-108F38087AC5}" destId="{B5F3D7B8-61DC-4FE0-94AC-B847D7B86FF4}" srcOrd="1" destOrd="0" presId="urn:microsoft.com/office/officeart/2005/8/layout/chevron2"/>
    <dgm:cxn modelId="{A27BFA50-0262-45AA-B5A0-62BD80AB3134}" type="presParOf" srcId="{0DCBF954-CD31-4FB0-85B9-E937227011E5}" destId="{7E4F442F-A86B-41D2-B535-831F1743FBFF}" srcOrd="17" destOrd="0" presId="urn:microsoft.com/office/officeart/2005/8/layout/chevron2"/>
    <dgm:cxn modelId="{082814CE-05FC-4810-9D66-0FA2A38B97CF}" type="presParOf" srcId="{0DCBF954-CD31-4FB0-85B9-E937227011E5}" destId="{ED103B50-7E77-480D-8454-941D2ABFD15D}" srcOrd="18" destOrd="0" presId="urn:microsoft.com/office/officeart/2005/8/layout/chevron2"/>
    <dgm:cxn modelId="{F4437E81-96E5-4A2F-8CB1-BA26F3A80DA6}" type="presParOf" srcId="{ED103B50-7E77-480D-8454-941D2ABFD15D}" destId="{A9B90549-03FA-448A-B29E-72A0A4623B67}" srcOrd="0" destOrd="0" presId="urn:microsoft.com/office/officeart/2005/8/layout/chevron2"/>
    <dgm:cxn modelId="{877E2DCA-7AA6-48EE-BEFF-7692F6550159}" type="presParOf" srcId="{ED103B50-7E77-480D-8454-941D2ABFD15D}" destId="{241FC4FC-D139-4B5B-A049-4A1F113DEAB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3CA69B-01F8-488C-A53D-12C4701DB734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BD58C69F-D4FF-4E6C-89CB-F3F2A62B384A}">
      <dgm:prSet phldrT="[Текст]"/>
      <dgm:spPr/>
      <dgm:t>
        <a:bodyPr/>
        <a:lstStyle/>
        <a:p>
          <a:r>
            <a:rPr lang="ru-RU" dirty="0" smtClean="0"/>
            <a:t>Фундаментальные исследования</a:t>
          </a:r>
          <a:endParaRPr lang="ru-RU" dirty="0"/>
        </a:p>
      </dgm:t>
    </dgm:pt>
    <dgm:pt modelId="{EE9B5BAC-D1B3-4470-98C1-35057125D385}" type="parTrans" cxnId="{B4756AB7-C213-41E0-830C-6725EE1481B4}">
      <dgm:prSet/>
      <dgm:spPr/>
      <dgm:t>
        <a:bodyPr/>
        <a:lstStyle/>
        <a:p>
          <a:endParaRPr lang="ru-RU"/>
        </a:p>
      </dgm:t>
    </dgm:pt>
    <dgm:pt modelId="{CBE6D422-D7F0-4943-87B2-D33ABD0F38F7}" type="sibTrans" cxnId="{B4756AB7-C213-41E0-830C-6725EE1481B4}">
      <dgm:prSet/>
      <dgm:spPr/>
      <dgm:t>
        <a:bodyPr/>
        <a:lstStyle/>
        <a:p>
          <a:endParaRPr lang="ru-RU"/>
        </a:p>
      </dgm:t>
    </dgm:pt>
    <dgm:pt modelId="{2CFDE7F7-E892-4A97-8589-E3E053514E5F}">
      <dgm:prSet phldrT="[Текст]"/>
      <dgm:spPr/>
      <dgm:t>
        <a:bodyPr/>
        <a:lstStyle/>
        <a:p>
          <a:r>
            <a:rPr lang="ru-RU" dirty="0" smtClean="0"/>
            <a:t>Воплощение в опытно-конструкторские разработки</a:t>
          </a:r>
          <a:endParaRPr lang="ru-RU" dirty="0"/>
        </a:p>
      </dgm:t>
    </dgm:pt>
    <dgm:pt modelId="{70646A19-B174-4890-AE91-7D64800A6709}" type="parTrans" cxnId="{F3F406F8-CD1E-4CDF-A7D8-1B7CBEC02A24}">
      <dgm:prSet/>
      <dgm:spPr/>
      <dgm:t>
        <a:bodyPr/>
        <a:lstStyle/>
        <a:p>
          <a:endParaRPr lang="ru-RU"/>
        </a:p>
      </dgm:t>
    </dgm:pt>
    <dgm:pt modelId="{E8A2B6CF-3999-475B-9BED-677B66F9E883}" type="sibTrans" cxnId="{F3F406F8-CD1E-4CDF-A7D8-1B7CBEC02A24}">
      <dgm:prSet/>
      <dgm:spPr/>
      <dgm:t>
        <a:bodyPr/>
        <a:lstStyle/>
        <a:p>
          <a:endParaRPr lang="ru-RU"/>
        </a:p>
      </dgm:t>
    </dgm:pt>
    <dgm:pt modelId="{4A9121DD-C792-4579-A0F7-B2D8AC38F80E}">
      <dgm:prSet phldrT="[Текст]"/>
      <dgm:spPr/>
      <dgm:t>
        <a:bodyPr/>
        <a:lstStyle/>
        <a:p>
          <a:r>
            <a:rPr lang="ru-RU" dirty="0" smtClean="0"/>
            <a:t>Серийное производство</a:t>
          </a:r>
          <a:endParaRPr lang="ru-RU" dirty="0"/>
        </a:p>
      </dgm:t>
    </dgm:pt>
    <dgm:pt modelId="{C43355AA-ABDB-4215-B5E5-3F5847D475EC}" type="parTrans" cxnId="{B48E175F-5F47-49A9-AE42-9C9954E7634F}">
      <dgm:prSet/>
      <dgm:spPr/>
      <dgm:t>
        <a:bodyPr/>
        <a:lstStyle/>
        <a:p>
          <a:endParaRPr lang="ru-RU"/>
        </a:p>
      </dgm:t>
    </dgm:pt>
    <dgm:pt modelId="{1ABF5450-5829-45A7-9377-5165A60011E0}" type="sibTrans" cxnId="{B48E175F-5F47-49A9-AE42-9C9954E7634F}">
      <dgm:prSet/>
      <dgm:spPr/>
      <dgm:t>
        <a:bodyPr/>
        <a:lstStyle/>
        <a:p>
          <a:endParaRPr lang="ru-RU"/>
        </a:p>
      </dgm:t>
    </dgm:pt>
    <dgm:pt modelId="{8F591C3E-FFBE-4CCC-8950-B962B31B3D08}" type="pres">
      <dgm:prSet presAssocID="{DA3CA69B-01F8-488C-A53D-12C4701DB734}" presName="Name0" presStyleCnt="0">
        <dgm:presLayoutVars>
          <dgm:dir/>
          <dgm:resizeHandles val="exact"/>
        </dgm:presLayoutVars>
      </dgm:prSet>
      <dgm:spPr/>
    </dgm:pt>
    <dgm:pt modelId="{4B4A32BF-5600-4F77-8B1B-16B2863437DA}" type="pres">
      <dgm:prSet presAssocID="{BD58C69F-D4FF-4E6C-89CB-F3F2A62B384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B4ACB0-43B1-4097-9737-A4589FEF33F8}" type="pres">
      <dgm:prSet presAssocID="{CBE6D422-D7F0-4943-87B2-D33ABD0F38F7}" presName="sibTrans" presStyleLbl="sibTrans2D1" presStyleIdx="0" presStyleCnt="2"/>
      <dgm:spPr/>
    </dgm:pt>
    <dgm:pt modelId="{B2770701-788B-4672-AB5C-F21EA28DA161}" type="pres">
      <dgm:prSet presAssocID="{CBE6D422-D7F0-4943-87B2-D33ABD0F38F7}" presName="connectorText" presStyleLbl="sibTrans2D1" presStyleIdx="0" presStyleCnt="2"/>
      <dgm:spPr/>
    </dgm:pt>
    <dgm:pt modelId="{B3E470ED-C29C-4DB4-952E-1E2C1D3DA27C}" type="pres">
      <dgm:prSet presAssocID="{2CFDE7F7-E892-4A97-8589-E3E053514E5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02E8E-72EC-4081-A534-93510E5B73ED}" type="pres">
      <dgm:prSet presAssocID="{E8A2B6CF-3999-475B-9BED-677B66F9E883}" presName="sibTrans" presStyleLbl="sibTrans2D1" presStyleIdx="1" presStyleCnt="2"/>
      <dgm:spPr/>
    </dgm:pt>
    <dgm:pt modelId="{6388A320-6CF8-419D-A3A4-F72E125223B2}" type="pres">
      <dgm:prSet presAssocID="{E8A2B6CF-3999-475B-9BED-677B66F9E883}" presName="connectorText" presStyleLbl="sibTrans2D1" presStyleIdx="1" presStyleCnt="2"/>
      <dgm:spPr/>
    </dgm:pt>
    <dgm:pt modelId="{A72171ED-E349-4E65-AB83-FAF1BF1C5D11}" type="pres">
      <dgm:prSet presAssocID="{4A9121DD-C792-4579-A0F7-B2D8AC38F80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8E175F-5F47-49A9-AE42-9C9954E7634F}" srcId="{DA3CA69B-01F8-488C-A53D-12C4701DB734}" destId="{4A9121DD-C792-4579-A0F7-B2D8AC38F80E}" srcOrd="2" destOrd="0" parTransId="{C43355AA-ABDB-4215-B5E5-3F5847D475EC}" sibTransId="{1ABF5450-5829-45A7-9377-5165A60011E0}"/>
    <dgm:cxn modelId="{2E8E7C67-5AB4-42C5-9E9E-3F88789C7F2E}" type="presOf" srcId="{E8A2B6CF-3999-475B-9BED-677B66F9E883}" destId="{6388A320-6CF8-419D-A3A4-F72E125223B2}" srcOrd="1" destOrd="0" presId="urn:microsoft.com/office/officeart/2005/8/layout/process1"/>
    <dgm:cxn modelId="{7B64919D-89D2-4885-A2A3-8198F88987E8}" type="presOf" srcId="{BD58C69F-D4FF-4E6C-89CB-F3F2A62B384A}" destId="{4B4A32BF-5600-4F77-8B1B-16B2863437DA}" srcOrd="0" destOrd="0" presId="urn:microsoft.com/office/officeart/2005/8/layout/process1"/>
    <dgm:cxn modelId="{F3F406F8-CD1E-4CDF-A7D8-1B7CBEC02A24}" srcId="{DA3CA69B-01F8-488C-A53D-12C4701DB734}" destId="{2CFDE7F7-E892-4A97-8589-E3E053514E5F}" srcOrd="1" destOrd="0" parTransId="{70646A19-B174-4890-AE91-7D64800A6709}" sibTransId="{E8A2B6CF-3999-475B-9BED-677B66F9E883}"/>
    <dgm:cxn modelId="{1BDD8DB3-D5E4-4AF6-AD12-144AC376A1AD}" type="presOf" srcId="{DA3CA69B-01F8-488C-A53D-12C4701DB734}" destId="{8F591C3E-FFBE-4CCC-8950-B962B31B3D08}" srcOrd="0" destOrd="0" presId="urn:microsoft.com/office/officeart/2005/8/layout/process1"/>
    <dgm:cxn modelId="{7A180F6F-9F3F-4B9B-8027-704909D59FA7}" type="presOf" srcId="{CBE6D422-D7F0-4943-87B2-D33ABD0F38F7}" destId="{B2770701-788B-4672-AB5C-F21EA28DA161}" srcOrd="1" destOrd="0" presId="urn:microsoft.com/office/officeart/2005/8/layout/process1"/>
    <dgm:cxn modelId="{A19B4347-3C02-4703-8C62-E7BE121F2557}" type="presOf" srcId="{E8A2B6CF-3999-475B-9BED-677B66F9E883}" destId="{82902E8E-72EC-4081-A534-93510E5B73ED}" srcOrd="0" destOrd="0" presId="urn:microsoft.com/office/officeart/2005/8/layout/process1"/>
    <dgm:cxn modelId="{7A3D01EF-CEFC-4AD5-A85D-F183E68341F5}" type="presOf" srcId="{4A9121DD-C792-4579-A0F7-B2D8AC38F80E}" destId="{A72171ED-E349-4E65-AB83-FAF1BF1C5D11}" srcOrd="0" destOrd="0" presId="urn:microsoft.com/office/officeart/2005/8/layout/process1"/>
    <dgm:cxn modelId="{250423EA-0609-45DF-B2C0-F3BE1EAAF34F}" type="presOf" srcId="{CBE6D422-D7F0-4943-87B2-D33ABD0F38F7}" destId="{E3B4ACB0-43B1-4097-9737-A4589FEF33F8}" srcOrd="0" destOrd="0" presId="urn:microsoft.com/office/officeart/2005/8/layout/process1"/>
    <dgm:cxn modelId="{379EEF04-DC81-4770-8D59-8F221D50D5FE}" type="presOf" srcId="{2CFDE7F7-E892-4A97-8589-E3E053514E5F}" destId="{B3E470ED-C29C-4DB4-952E-1E2C1D3DA27C}" srcOrd="0" destOrd="0" presId="urn:microsoft.com/office/officeart/2005/8/layout/process1"/>
    <dgm:cxn modelId="{B4756AB7-C213-41E0-830C-6725EE1481B4}" srcId="{DA3CA69B-01F8-488C-A53D-12C4701DB734}" destId="{BD58C69F-D4FF-4E6C-89CB-F3F2A62B384A}" srcOrd="0" destOrd="0" parTransId="{EE9B5BAC-D1B3-4470-98C1-35057125D385}" sibTransId="{CBE6D422-D7F0-4943-87B2-D33ABD0F38F7}"/>
    <dgm:cxn modelId="{3077C173-D0DB-41A7-A26C-C9EE124CEDAA}" type="presParOf" srcId="{8F591C3E-FFBE-4CCC-8950-B962B31B3D08}" destId="{4B4A32BF-5600-4F77-8B1B-16B2863437DA}" srcOrd="0" destOrd="0" presId="urn:microsoft.com/office/officeart/2005/8/layout/process1"/>
    <dgm:cxn modelId="{6EE50C04-84FB-4E0E-975A-9A2E1A4895D1}" type="presParOf" srcId="{8F591C3E-FFBE-4CCC-8950-B962B31B3D08}" destId="{E3B4ACB0-43B1-4097-9737-A4589FEF33F8}" srcOrd="1" destOrd="0" presId="urn:microsoft.com/office/officeart/2005/8/layout/process1"/>
    <dgm:cxn modelId="{4101361B-B3D4-40B8-9BD3-1B97D0DA2703}" type="presParOf" srcId="{E3B4ACB0-43B1-4097-9737-A4589FEF33F8}" destId="{B2770701-788B-4672-AB5C-F21EA28DA161}" srcOrd="0" destOrd="0" presId="urn:microsoft.com/office/officeart/2005/8/layout/process1"/>
    <dgm:cxn modelId="{948B7588-EAFD-403F-B2EF-44226A15EBAC}" type="presParOf" srcId="{8F591C3E-FFBE-4CCC-8950-B962B31B3D08}" destId="{B3E470ED-C29C-4DB4-952E-1E2C1D3DA27C}" srcOrd="2" destOrd="0" presId="urn:microsoft.com/office/officeart/2005/8/layout/process1"/>
    <dgm:cxn modelId="{99E25835-D35B-4ECA-ADA8-09D8A23DE29E}" type="presParOf" srcId="{8F591C3E-FFBE-4CCC-8950-B962B31B3D08}" destId="{82902E8E-72EC-4081-A534-93510E5B73ED}" srcOrd="3" destOrd="0" presId="urn:microsoft.com/office/officeart/2005/8/layout/process1"/>
    <dgm:cxn modelId="{035CB850-EAB4-4B49-95CD-16C10BCE8168}" type="presParOf" srcId="{82902E8E-72EC-4081-A534-93510E5B73ED}" destId="{6388A320-6CF8-419D-A3A4-F72E125223B2}" srcOrd="0" destOrd="0" presId="urn:microsoft.com/office/officeart/2005/8/layout/process1"/>
    <dgm:cxn modelId="{69733A2D-34A7-45A6-9D95-E96465BFC0DD}" type="presParOf" srcId="{8F591C3E-FFBE-4CCC-8950-B962B31B3D08}" destId="{A72171ED-E349-4E65-AB83-FAF1BF1C5D1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B8702A-304C-43CC-81B6-B83CCE5FA754}">
      <dsp:nvSpPr>
        <dsp:cNvPr id="0" name=""/>
        <dsp:cNvSpPr/>
      </dsp:nvSpPr>
      <dsp:spPr>
        <a:xfrm rot="5400000">
          <a:off x="-92486" y="94749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</a:t>
          </a:r>
          <a:endParaRPr lang="ru-RU" sz="1200" kern="1200" dirty="0"/>
        </a:p>
      </dsp:txBody>
      <dsp:txXfrm rot="5400000">
        <a:off x="-92486" y="94749"/>
        <a:ext cx="616577" cy="431604"/>
      </dsp:txXfrm>
    </dsp:sp>
    <dsp:sp modelId="{70D54248-5168-478F-8B07-AEFA1BE3F7BC}">
      <dsp:nvSpPr>
        <dsp:cNvPr id="0" name=""/>
        <dsp:cNvSpPr/>
      </dsp:nvSpPr>
      <dsp:spPr>
        <a:xfrm rot="5400000">
          <a:off x="4587414" y="-4155810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Стремление наделить силовой потенциал НАТО глобальными функциями;</a:t>
          </a:r>
          <a:endParaRPr lang="ru-RU" sz="1300" kern="1200" dirty="0"/>
        </a:p>
      </dsp:txBody>
      <dsp:txXfrm rot="5400000">
        <a:off x="4587414" y="-4155810"/>
        <a:ext cx="400775" cy="8712395"/>
      </dsp:txXfrm>
    </dsp:sp>
    <dsp:sp modelId="{0C904EF2-9277-46BC-A421-5B1AF892EE2D}">
      <dsp:nvSpPr>
        <dsp:cNvPr id="0" name=""/>
        <dsp:cNvSpPr/>
      </dsp:nvSpPr>
      <dsp:spPr>
        <a:xfrm rot="5400000">
          <a:off x="-92486" y="652802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2</a:t>
          </a:r>
          <a:endParaRPr lang="ru-RU" sz="1200" kern="1200" dirty="0"/>
        </a:p>
      </dsp:txBody>
      <dsp:txXfrm rot="5400000">
        <a:off x="-92486" y="652802"/>
        <a:ext cx="616577" cy="431604"/>
      </dsp:txXfrm>
    </dsp:sp>
    <dsp:sp modelId="{88BCD178-871E-4430-8B4B-DD1446F29ADE}">
      <dsp:nvSpPr>
        <dsp:cNvPr id="0" name=""/>
        <dsp:cNvSpPr/>
      </dsp:nvSpPr>
      <dsp:spPr>
        <a:xfrm rot="5400000">
          <a:off x="4587414" y="-3595494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Попытки дестабилизировать обстановку в отдельных государствах и регионах;</a:t>
          </a:r>
          <a:endParaRPr lang="ru-RU" sz="1300" kern="1200" dirty="0"/>
        </a:p>
      </dsp:txBody>
      <dsp:txXfrm rot="5400000">
        <a:off x="4587414" y="-3595494"/>
        <a:ext cx="400775" cy="8712395"/>
      </dsp:txXfrm>
    </dsp:sp>
    <dsp:sp modelId="{19A09A29-AE40-4E64-922C-0B23532D7C48}">
      <dsp:nvSpPr>
        <dsp:cNvPr id="0" name=""/>
        <dsp:cNvSpPr/>
      </dsp:nvSpPr>
      <dsp:spPr>
        <a:xfrm rot="5400000">
          <a:off x="-92486" y="1210854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3</a:t>
          </a:r>
          <a:endParaRPr lang="ru-RU" sz="1200" kern="1200" dirty="0"/>
        </a:p>
      </dsp:txBody>
      <dsp:txXfrm rot="5400000">
        <a:off x="-92486" y="1210854"/>
        <a:ext cx="616577" cy="431604"/>
      </dsp:txXfrm>
    </dsp:sp>
    <dsp:sp modelId="{201277AF-57EE-4600-B5E5-56A81C54CA1F}">
      <dsp:nvSpPr>
        <dsp:cNvPr id="0" name=""/>
        <dsp:cNvSpPr/>
      </dsp:nvSpPr>
      <dsp:spPr>
        <a:xfrm rot="5400000">
          <a:off x="4587414" y="-3037442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Развертывание воинских контингентов иностранных государств на территории соседей РФ;</a:t>
          </a:r>
          <a:endParaRPr lang="ru-RU" sz="1300" kern="1200" dirty="0"/>
        </a:p>
      </dsp:txBody>
      <dsp:txXfrm rot="5400000">
        <a:off x="4587414" y="-3037442"/>
        <a:ext cx="400775" cy="8712395"/>
      </dsp:txXfrm>
    </dsp:sp>
    <dsp:sp modelId="{9AC78724-369F-431E-B008-37FE117E9FDA}">
      <dsp:nvSpPr>
        <dsp:cNvPr id="0" name=""/>
        <dsp:cNvSpPr/>
      </dsp:nvSpPr>
      <dsp:spPr>
        <a:xfrm rot="5400000">
          <a:off x="-92486" y="1768907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4</a:t>
          </a:r>
          <a:endParaRPr lang="ru-RU" sz="1200" kern="1200" dirty="0"/>
        </a:p>
      </dsp:txBody>
      <dsp:txXfrm rot="5400000">
        <a:off x="-92486" y="1768907"/>
        <a:ext cx="616577" cy="431604"/>
      </dsp:txXfrm>
    </dsp:sp>
    <dsp:sp modelId="{9777270D-D5B0-4041-B947-D816B53AA259}">
      <dsp:nvSpPr>
        <dsp:cNvPr id="0" name=""/>
        <dsp:cNvSpPr/>
      </dsp:nvSpPr>
      <dsp:spPr>
        <a:xfrm rot="5400000">
          <a:off x="4587414" y="-2479389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Создание и развертывание систем стратегической противоракетной обороны, милитаризация космического пространства;</a:t>
          </a:r>
          <a:endParaRPr lang="ru-RU" sz="1300" kern="1200" dirty="0"/>
        </a:p>
      </dsp:txBody>
      <dsp:txXfrm rot="5400000">
        <a:off x="4587414" y="-2479389"/>
        <a:ext cx="400775" cy="8712395"/>
      </dsp:txXfrm>
    </dsp:sp>
    <dsp:sp modelId="{E5C02EE5-7F21-4200-B8DD-6D7D72C85E7B}">
      <dsp:nvSpPr>
        <dsp:cNvPr id="0" name=""/>
        <dsp:cNvSpPr/>
      </dsp:nvSpPr>
      <dsp:spPr>
        <a:xfrm rot="5400000">
          <a:off x="-92486" y="2326960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5</a:t>
          </a:r>
          <a:endParaRPr lang="ru-RU" sz="1200" kern="1200" dirty="0"/>
        </a:p>
      </dsp:txBody>
      <dsp:txXfrm rot="5400000">
        <a:off x="-92486" y="2326960"/>
        <a:ext cx="616577" cy="431604"/>
      </dsp:txXfrm>
    </dsp:sp>
    <dsp:sp modelId="{0D5706A0-3151-4F47-A1A7-FD29A1F7DB15}">
      <dsp:nvSpPr>
        <dsp:cNvPr id="0" name=""/>
        <dsp:cNvSpPr/>
      </dsp:nvSpPr>
      <dsp:spPr>
        <a:xfrm rot="5400000">
          <a:off x="4587414" y="-1921336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Территориальные претензии к РФ;</a:t>
          </a:r>
          <a:endParaRPr lang="ru-RU" sz="1300" kern="1200" dirty="0"/>
        </a:p>
      </dsp:txBody>
      <dsp:txXfrm rot="5400000">
        <a:off x="4587414" y="-1921336"/>
        <a:ext cx="400775" cy="8712395"/>
      </dsp:txXfrm>
    </dsp:sp>
    <dsp:sp modelId="{EE119011-6428-47DC-AD78-39FC9138A57F}">
      <dsp:nvSpPr>
        <dsp:cNvPr id="0" name=""/>
        <dsp:cNvSpPr/>
      </dsp:nvSpPr>
      <dsp:spPr>
        <a:xfrm rot="5400000">
          <a:off x="-92486" y="2885013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6</a:t>
          </a:r>
          <a:endParaRPr lang="ru-RU" sz="1200" kern="1200" dirty="0"/>
        </a:p>
      </dsp:txBody>
      <dsp:txXfrm rot="5400000">
        <a:off x="-92486" y="2885013"/>
        <a:ext cx="616577" cy="431604"/>
      </dsp:txXfrm>
    </dsp:sp>
    <dsp:sp modelId="{7CEA785F-0DDC-49FB-A675-56280CBD03A6}">
      <dsp:nvSpPr>
        <dsp:cNvPr id="0" name=""/>
        <dsp:cNvSpPr/>
      </dsp:nvSpPr>
      <dsp:spPr>
        <a:xfrm rot="5400000">
          <a:off x="4587414" y="-1363283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Распространение оружия массового поражения, ракет и ракетных технологий;</a:t>
          </a:r>
          <a:endParaRPr lang="ru-RU" sz="1300" kern="1200" dirty="0"/>
        </a:p>
      </dsp:txBody>
      <dsp:txXfrm rot="5400000">
        <a:off x="4587414" y="-1363283"/>
        <a:ext cx="400775" cy="8712395"/>
      </dsp:txXfrm>
    </dsp:sp>
    <dsp:sp modelId="{B5DCFFA0-B9D1-4316-B596-B5B8103C04AE}">
      <dsp:nvSpPr>
        <dsp:cNvPr id="0" name=""/>
        <dsp:cNvSpPr/>
      </dsp:nvSpPr>
      <dsp:spPr>
        <a:xfrm rot="5400000">
          <a:off x="-92486" y="3443066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7</a:t>
          </a:r>
          <a:endParaRPr lang="ru-RU" sz="1200" kern="1200" dirty="0"/>
        </a:p>
      </dsp:txBody>
      <dsp:txXfrm rot="5400000">
        <a:off x="-92486" y="3443066"/>
        <a:ext cx="616577" cy="431604"/>
      </dsp:txXfrm>
    </dsp:sp>
    <dsp:sp modelId="{7EE27292-F60B-490A-8DC9-439DAD2711D5}">
      <dsp:nvSpPr>
        <dsp:cNvPr id="0" name=""/>
        <dsp:cNvSpPr/>
      </dsp:nvSpPr>
      <dsp:spPr>
        <a:xfrm rot="5400000">
          <a:off x="4587414" y="-805230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Нарушение международного права;</a:t>
          </a:r>
          <a:endParaRPr lang="ru-RU" sz="1300" kern="1200" dirty="0"/>
        </a:p>
      </dsp:txBody>
      <dsp:txXfrm rot="5400000">
        <a:off x="4587414" y="-805230"/>
        <a:ext cx="400775" cy="8712395"/>
      </dsp:txXfrm>
    </dsp:sp>
    <dsp:sp modelId="{7CBE1B1F-8183-4F38-9B19-7221648EA722}">
      <dsp:nvSpPr>
        <dsp:cNvPr id="0" name=""/>
        <dsp:cNvSpPr/>
      </dsp:nvSpPr>
      <dsp:spPr>
        <a:xfrm rot="5400000">
          <a:off x="-92486" y="4001118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8</a:t>
          </a:r>
          <a:endParaRPr lang="ru-RU" sz="1200" kern="1200" dirty="0"/>
        </a:p>
      </dsp:txBody>
      <dsp:txXfrm rot="5400000">
        <a:off x="-92486" y="4001118"/>
        <a:ext cx="616577" cy="431604"/>
      </dsp:txXfrm>
    </dsp:sp>
    <dsp:sp modelId="{C9341B66-59FE-46AE-B22E-722D4A1A53A8}">
      <dsp:nvSpPr>
        <dsp:cNvPr id="0" name=""/>
        <dsp:cNvSpPr/>
      </dsp:nvSpPr>
      <dsp:spPr>
        <a:xfrm rot="5400000">
          <a:off x="4587414" y="-247177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Применение военной силы в соседних государствах;</a:t>
          </a:r>
          <a:endParaRPr lang="ru-RU" sz="1300" kern="1200" dirty="0"/>
        </a:p>
      </dsp:txBody>
      <dsp:txXfrm rot="5400000">
        <a:off x="4587414" y="-247177"/>
        <a:ext cx="400775" cy="8712395"/>
      </dsp:txXfrm>
    </dsp:sp>
    <dsp:sp modelId="{85284613-10FD-4D6E-AC1D-031237EAE9B6}">
      <dsp:nvSpPr>
        <dsp:cNvPr id="0" name=""/>
        <dsp:cNvSpPr/>
      </dsp:nvSpPr>
      <dsp:spPr>
        <a:xfrm rot="5400000">
          <a:off x="-92486" y="4559171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9</a:t>
          </a:r>
          <a:endParaRPr lang="ru-RU" sz="1200" kern="1200" dirty="0"/>
        </a:p>
      </dsp:txBody>
      <dsp:txXfrm rot="5400000">
        <a:off x="-92486" y="4559171"/>
        <a:ext cx="616577" cy="431604"/>
      </dsp:txXfrm>
    </dsp:sp>
    <dsp:sp modelId="{B5F3D7B8-61DC-4FE0-94AC-B847D7B86FF4}">
      <dsp:nvSpPr>
        <dsp:cNvPr id="0" name=""/>
        <dsp:cNvSpPr/>
      </dsp:nvSpPr>
      <dsp:spPr>
        <a:xfrm rot="5400000">
          <a:off x="4587414" y="310874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Распространение международного терроризма;</a:t>
          </a:r>
          <a:endParaRPr lang="ru-RU" sz="1300" kern="1200" dirty="0"/>
        </a:p>
      </dsp:txBody>
      <dsp:txXfrm rot="5400000">
        <a:off x="4587414" y="310874"/>
        <a:ext cx="400775" cy="8712395"/>
      </dsp:txXfrm>
    </dsp:sp>
    <dsp:sp modelId="{A9B90549-03FA-448A-B29E-72A0A4623B67}">
      <dsp:nvSpPr>
        <dsp:cNvPr id="0" name=""/>
        <dsp:cNvSpPr/>
      </dsp:nvSpPr>
      <dsp:spPr>
        <a:xfrm rot="5400000">
          <a:off x="-92486" y="5117224"/>
          <a:ext cx="616577" cy="4316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10</a:t>
          </a:r>
          <a:endParaRPr lang="ru-RU" sz="1200" kern="1200" dirty="0"/>
        </a:p>
      </dsp:txBody>
      <dsp:txXfrm rot="5400000">
        <a:off x="-92486" y="5117224"/>
        <a:ext cx="616577" cy="431604"/>
      </dsp:txXfrm>
    </dsp:sp>
    <dsp:sp modelId="{241FC4FC-D139-4B5B-A049-4A1F113DEABC}">
      <dsp:nvSpPr>
        <dsp:cNvPr id="0" name=""/>
        <dsp:cNvSpPr/>
      </dsp:nvSpPr>
      <dsp:spPr>
        <a:xfrm rot="5400000">
          <a:off x="4587414" y="868927"/>
          <a:ext cx="400775" cy="87123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Возникновение очагов межнациональной напряженности.</a:t>
          </a:r>
          <a:endParaRPr lang="ru-RU" sz="1300" kern="1200" dirty="0"/>
        </a:p>
      </dsp:txBody>
      <dsp:txXfrm rot="5400000">
        <a:off x="4587414" y="868927"/>
        <a:ext cx="400775" cy="871239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4A32BF-5600-4F77-8B1B-16B2863437DA}">
      <dsp:nvSpPr>
        <dsp:cNvPr id="0" name=""/>
        <dsp:cNvSpPr/>
      </dsp:nvSpPr>
      <dsp:spPr>
        <a:xfrm>
          <a:off x="7848" y="863914"/>
          <a:ext cx="2345795" cy="14074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Фундаментальные исследования</a:t>
          </a:r>
          <a:endParaRPr lang="ru-RU" sz="2000" kern="1200" dirty="0"/>
        </a:p>
      </dsp:txBody>
      <dsp:txXfrm>
        <a:off x="7848" y="863914"/>
        <a:ext cx="2345795" cy="1407477"/>
      </dsp:txXfrm>
    </dsp:sp>
    <dsp:sp modelId="{E3B4ACB0-43B1-4097-9737-A4589FEF33F8}">
      <dsp:nvSpPr>
        <dsp:cNvPr id="0" name=""/>
        <dsp:cNvSpPr/>
      </dsp:nvSpPr>
      <dsp:spPr>
        <a:xfrm>
          <a:off x="2588222" y="1276774"/>
          <a:ext cx="497308" cy="5817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2588222" y="1276774"/>
        <a:ext cx="497308" cy="581757"/>
      </dsp:txXfrm>
    </dsp:sp>
    <dsp:sp modelId="{B3E470ED-C29C-4DB4-952E-1E2C1D3DA27C}">
      <dsp:nvSpPr>
        <dsp:cNvPr id="0" name=""/>
        <dsp:cNvSpPr/>
      </dsp:nvSpPr>
      <dsp:spPr>
        <a:xfrm>
          <a:off x="3291961" y="863914"/>
          <a:ext cx="2345795" cy="140747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Воплощение в опытно-конструкторские разработки</a:t>
          </a:r>
          <a:endParaRPr lang="ru-RU" sz="2000" kern="1200" dirty="0"/>
        </a:p>
      </dsp:txBody>
      <dsp:txXfrm>
        <a:off x="3291961" y="863914"/>
        <a:ext cx="2345795" cy="1407477"/>
      </dsp:txXfrm>
    </dsp:sp>
    <dsp:sp modelId="{82902E8E-72EC-4081-A534-93510E5B73ED}">
      <dsp:nvSpPr>
        <dsp:cNvPr id="0" name=""/>
        <dsp:cNvSpPr/>
      </dsp:nvSpPr>
      <dsp:spPr>
        <a:xfrm>
          <a:off x="5872336" y="1276774"/>
          <a:ext cx="497308" cy="5817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872336" y="1276774"/>
        <a:ext cx="497308" cy="581757"/>
      </dsp:txXfrm>
    </dsp:sp>
    <dsp:sp modelId="{A72171ED-E349-4E65-AB83-FAF1BF1C5D11}">
      <dsp:nvSpPr>
        <dsp:cNvPr id="0" name=""/>
        <dsp:cNvSpPr/>
      </dsp:nvSpPr>
      <dsp:spPr>
        <a:xfrm>
          <a:off x="6576074" y="863914"/>
          <a:ext cx="2345795" cy="140747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Серийное производство</a:t>
          </a:r>
          <a:endParaRPr lang="ru-RU" sz="2000" kern="1200" dirty="0"/>
        </a:p>
      </dsp:txBody>
      <dsp:txXfrm>
        <a:off x="6576074" y="863914"/>
        <a:ext cx="2345795" cy="1407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857232"/>
            <a:ext cx="8229600" cy="2343168"/>
          </a:xfrm>
        </p:spPr>
        <p:txBody>
          <a:bodyPr>
            <a:normAutofit/>
          </a:bodyPr>
          <a:lstStyle/>
          <a:p>
            <a:r>
              <a:rPr lang="ru-RU" dirty="0" smtClean="0"/>
              <a:t>ВАЖНЕЙШИЕ ВОЕННО-ПОЛИТИЧЕСКИЕ УГРОЗЫ </a:t>
            </a:r>
            <a:r>
              <a:rPr lang="ru-RU" dirty="0" err="1" smtClean="0"/>
              <a:t>россии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21481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Подготовил </a:t>
            </a:r>
          </a:p>
          <a:p>
            <a:r>
              <a:rPr lang="ru-RU" dirty="0" smtClean="0"/>
              <a:t>Студент </a:t>
            </a:r>
            <a:r>
              <a:rPr lang="en-US" dirty="0" smtClean="0"/>
              <a:t>II </a:t>
            </a:r>
            <a:r>
              <a:rPr lang="ru-RU" dirty="0" smtClean="0"/>
              <a:t>курса </a:t>
            </a:r>
          </a:p>
          <a:p>
            <a:r>
              <a:rPr lang="ru-RU" dirty="0" smtClean="0"/>
              <a:t>Факультета Международных отношений</a:t>
            </a:r>
          </a:p>
          <a:p>
            <a:r>
              <a:rPr lang="ru-RU" dirty="0" smtClean="0"/>
              <a:t>Круглов Владислав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0718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Седьмое – проблема человеческого капитала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ayon-surgut2030.usirf.ru/data/admin/I20150514_8995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643050"/>
            <a:ext cx="9144000" cy="421484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lentafinance.com/wp-content/uploads/2015/05/cb5d4de3b1536e213a30c91bc4347d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214422"/>
            <a:ext cx="8715436" cy="457203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3286148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… несмотря на снижение вероятности развязывания против РФ крупномасштабной войны с применением обычных средств поражения и ядерного оружия, на ряде направлений военные опасности … усиливаются»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3500438"/>
            <a:ext cx="5214974" cy="300039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Военная доктрина*</a:t>
            </a:r>
          </a:p>
          <a:p>
            <a:pPr>
              <a:buFontTx/>
              <a:buChar char="-"/>
            </a:pPr>
            <a:r>
              <a:rPr lang="ru-RU" dirty="0" smtClean="0"/>
              <a:t>является частью идеологии правящей элиты;</a:t>
            </a:r>
          </a:p>
          <a:p>
            <a:pPr>
              <a:buFontTx/>
              <a:buChar char="-"/>
            </a:pPr>
            <a:r>
              <a:rPr lang="ru-RU" dirty="0" smtClean="0"/>
              <a:t>идейный стержень всей военно-политической деятельности государства (военной политики), как одного из направлений общей политики государства, политических партий, общественных организаций и институтов</a:t>
            </a:r>
          </a:p>
        </p:txBody>
      </p:sp>
      <p:pic>
        <p:nvPicPr>
          <p:cNvPr id="21508" name="Picture 4" descr="http://pravorf.org/media/k2/items/cache/9cda38e941d285d123019b2173d8d97a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214686"/>
            <a:ext cx="2286016" cy="323471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Внешние опасности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214422"/>
          <a:ext cx="9144000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«Безопасность и развитие – взаимосвязанные цели»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1500174"/>
            <a:ext cx="4686304" cy="4809186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smtClean="0"/>
              <a:t>Первое</a:t>
            </a:r>
            <a:r>
              <a:rPr lang="ru-RU" dirty="0" smtClean="0"/>
              <a:t> – Активизация инновационных процессов становится критическим элементом военно-технического развития, создания научно-технического задела на десятилетия вперед для достижения устойчивого развития экономики страны и обеспечения национальной безопасности.</a:t>
            </a:r>
            <a:endParaRPr lang="ru-RU" dirty="0"/>
          </a:p>
        </p:txBody>
      </p:sp>
      <p:pic>
        <p:nvPicPr>
          <p:cNvPr id="19458" name="Picture 2" descr="http://static4.businessinsider.com/image/5593c8d669beddf52fd8d3d1-1200-924/rtrowz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71678"/>
            <a:ext cx="3786214" cy="272607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Второе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5329246" cy="47091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Мировая практика показывает, что если раньше основной поток технико-технологических новшеств шел из военного в гражданское производство, то </a:t>
            </a:r>
            <a:r>
              <a:rPr lang="ru-RU" b="1" u="sng" dirty="0" smtClean="0"/>
              <a:t>теперь происходит главным образом перетекание инновационных идей и технологий из гражданских отраслей в военные.</a:t>
            </a:r>
            <a:endParaRPr lang="ru-RU" b="1" u="sng" dirty="0"/>
          </a:p>
        </p:txBody>
      </p:sp>
      <p:pic>
        <p:nvPicPr>
          <p:cNvPr id="18434" name="Picture 2" descr="http://im3.kommersant.ru/Issues.photo/RADIO/2014/05/08/KMO_129012_00002_1_t210_1519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428736"/>
            <a:ext cx="3214678" cy="25752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436" name="Picture 4" descr="http://cs605319.vk.me/v605319528/431c/Rt7C-4clw0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4286256"/>
            <a:ext cx="3284402" cy="21859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Третье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Одним из важных направлений стало производство в ОПК продукции двойного назначения или высокотехнологичной гражданской продукции, что не разделяет предприятие, выпускающее военную продукцию, на две части, а, напротив, </a:t>
            </a:r>
            <a:r>
              <a:rPr lang="ru-RU" b="1" u="sng" dirty="0" smtClean="0">
                <a:solidFill>
                  <a:srgbClr val="FF0000"/>
                </a:solidFill>
              </a:rPr>
              <a:t>сплачивает производство в единое целое. </a:t>
            </a:r>
            <a:r>
              <a:rPr lang="ru-RU" dirty="0" smtClean="0"/>
              <a:t>Это создает возможность дать важную для народного хозяйства продукцию, не нарушая интересы оборонного комплекса. 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Четвертое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14818"/>
            <a:ext cx="8229600" cy="1785950"/>
          </a:xfrm>
        </p:spPr>
        <p:txBody>
          <a:bodyPr/>
          <a:lstStyle/>
          <a:p>
            <a:r>
              <a:rPr lang="ru-RU" dirty="0" smtClean="0"/>
              <a:t>НО существуют серьезные недостатки в соединении результатов фундаментальных исследований с реальными потребностями ОПК.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1285860"/>
          <a:ext cx="8929718" cy="3135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Пятое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500306"/>
            <a:ext cx="8229600" cy="2828932"/>
          </a:xfrm>
        </p:spPr>
        <p:txBody>
          <a:bodyPr/>
          <a:lstStyle/>
          <a:p>
            <a:r>
              <a:rPr lang="ru-RU" dirty="0" smtClean="0"/>
              <a:t>Стоит отметить, что часто проявляется раздробленность, имеет место стремление </a:t>
            </a:r>
            <a:r>
              <a:rPr lang="ru-RU" dirty="0" err="1" smtClean="0"/>
              <a:t>гособъединений</a:t>
            </a:r>
            <a:r>
              <a:rPr lang="ru-RU" dirty="0" smtClean="0"/>
              <a:t> работать в первую очередь для получения краткосрочной прибыли, а не системного результата.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Шестое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2880360"/>
          </a:xfrm>
        </p:spPr>
        <p:txBody>
          <a:bodyPr/>
          <a:lstStyle/>
          <a:p>
            <a:r>
              <a:rPr lang="ru-RU" dirty="0" smtClean="0"/>
              <a:t>Большое значение для предприятий ОПК имеет стимулирование государством экспорта вооружений. В настоящее время он сопровождается расширением и импорта не производимого в России современного оборудования.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</TotalTime>
  <Words>369</Words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ВАЖНЕЙШИЕ ВОЕННО-ПОЛИТИЧЕСКИЕ УГРОЗЫ россии </vt:lpstr>
      <vt:lpstr>… несмотря на снижение вероятности развязывания против РФ крупномасштабной войны с применением обычных средств поражения и ядерного оружия, на ряде направлений военные опасности … усиливаются»</vt:lpstr>
      <vt:lpstr>Внешние опасности</vt:lpstr>
      <vt:lpstr>«Безопасность и развитие – взаимосвязанные цели»</vt:lpstr>
      <vt:lpstr>Второе</vt:lpstr>
      <vt:lpstr>Третье</vt:lpstr>
      <vt:lpstr>Четвертое</vt:lpstr>
      <vt:lpstr>Пятое</vt:lpstr>
      <vt:lpstr>Шестое</vt:lpstr>
      <vt:lpstr>Седьмое – проблема человеческого капитала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ВАЖНЕЙШИЕ ВОЕННО-ПОЛИТИЧЕСКИЕ УГРОЗЫ россии </dc:title>
  <dc:creator>Владислав Круглов</dc:creator>
  <cp:lastModifiedBy>User</cp:lastModifiedBy>
  <cp:revision>5</cp:revision>
  <dcterms:created xsi:type="dcterms:W3CDTF">2016-03-30T18:57:18Z</dcterms:created>
  <dcterms:modified xsi:type="dcterms:W3CDTF">2016-03-30T19:46:46Z</dcterms:modified>
</cp:coreProperties>
</file>