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5240000" cy="8572500"/>
  <p:notesSz cx="15240000" cy="8572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</cp:revision>
  <dcterms:modified xsi:type="dcterms:W3CDTF">2021-07-16T05:28:51Z</dcterms:modified>
</cp:coreProperties>
</file>